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5/12/2013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(Topic)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Ways to (   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18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Title</vt:lpstr>
      <vt:lpstr>(Topic)</vt:lpstr>
      <vt:lpstr>Importance of </vt:lpstr>
      <vt:lpstr>Positive Effects</vt:lpstr>
      <vt:lpstr>Negative Effects</vt:lpstr>
      <vt:lpstr>Specific Ways to (    )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Lesli Peebles Grandy</dc:creator>
  <cp:lastModifiedBy>Emily Bennert Johnson</cp:lastModifiedBy>
  <cp:revision>1</cp:revision>
  <dcterms:created xsi:type="dcterms:W3CDTF">2013-01-03T00:18:52Z</dcterms:created>
  <dcterms:modified xsi:type="dcterms:W3CDTF">2013-05-13T01:17:28Z</dcterms:modified>
</cp:coreProperties>
</file>