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6" r:id="rId4"/>
    <p:sldId id="265" r:id="rId5"/>
    <p:sldId id="267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Adams" initials="BA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538" autoAdjust="0"/>
  </p:normalViewPr>
  <p:slideViewPr>
    <p:cSldViewPr>
      <p:cViewPr>
        <p:scale>
          <a:sx n="57" d="100"/>
          <a:sy n="57" d="100"/>
        </p:scale>
        <p:origin x="-31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658DA-C1BB-46B4-95A0-19F9CD694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94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AF50-F83D-4FFD-87A1-4B86792B75E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8BD2E-6024-48BF-9CB4-AE95D1CC2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25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5 Activity</a:t>
            </a:r>
            <a:r>
              <a:rPr lang="en-US" baseline="0" dirty="0" smtClean="0"/>
              <a:t> 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activity,</a:t>
            </a:r>
            <a:r>
              <a:rPr lang="en-US" baseline="0" dirty="0" smtClean="0"/>
              <a:t> students will learn how to cook a simple meal and will reflect on the experience.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(In-Class Discussion)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Even though many first-year college students rarely cook because they have meal plans, cooking is still an important skill to develop before they leave. Any college student who lives off-campus is likely to need to cook on a somewhat regular basis.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Unless otherwise specified, all clip art and images in this document are used with permission from Microsoft in accordance with their End User License Agreement.</a:t>
            </a:r>
            <a:endParaRPr lang="en-US" b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BD2E-6024-48BF-9CB4-AE95D1CC26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solidFill>
                  <a:schemeClr val="tx1"/>
                </a:solidFill>
              </a:rPr>
              <a:t>Students don’t need to become gourmet chefs before they go to college; generally some basic cooking skills will suffice.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BD2E-6024-48BF-9CB4-AE95D1CC26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(Student Homework Assignment)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is likely that the students in the</a:t>
            </a:r>
            <a:r>
              <a:rPr lang="en-US" baseline="0" dirty="0" smtClean="0">
                <a:solidFill>
                  <a:schemeClr val="tx1"/>
                </a:solidFill>
              </a:rPr>
              <a:t> class will have varying levels of skill with cooking. Some may cook meals for themselves or their families on a regular basis – others may have hardly ever used a stove. This activity can be adapted for any skill level. For example, students who have more experience may not need parental guidance to get started; those with less experience may need to be walked through the entire process by their parent. </a:t>
            </a:r>
          </a:p>
          <a:p>
            <a:endParaRPr lang="en-US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BD2E-6024-48BF-9CB4-AE95D1CC26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Allow</a:t>
            </a:r>
            <a:r>
              <a:rPr lang="en-US" b="0" baseline="0" dirty="0" smtClean="0">
                <a:solidFill>
                  <a:schemeClr val="tx1"/>
                </a:solidFill>
              </a:rPr>
              <a:t> the students to choose the format for their journal entry: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>
                <a:solidFill>
                  <a:schemeClr val="tx1"/>
                </a:solidFill>
              </a:rPr>
              <a:t>Typed or hand written journal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>
                <a:solidFill>
                  <a:schemeClr val="tx1"/>
                </a:solidFill>
              </a:rPr>
              <a:t>Video journal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>
                <a:solidFill>
                  <a:schemeClr val="tx1"/>
                </a:solidFill>
              </a:rPr>
              <a:t>Audio-recorded journal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>
                <a:solidFill>
                  <a:schemeClr val="tx1"/>
                </a:solidFill>
              </a:rPr>
              <a:t>Comic illustration with captions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>
                <a:solidFill>
                  <a:schemeClr val="tx1"/>
                </a:solidFill>
              </a:rPr>
              <a:t>Etc.</a:t>
            </a:r>
          </a:p>
          <a:p>
            <a:pPr>
              <a:buFont typeface="Arial" pitchFamily="34" charset="0"/>
              <a:buChar char="•"/>
            </a:pPr>
            <a:endParaRPr lang="en-US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baseline="0" dirty="0" smtClean="0">
                <a:solidFill>
                  <a:schemeClr val="tx1"/>
                </a:solidFill>
              </a:rPr>
              <a:t>Extension Activity</a:t>
            </a:r>
            <a:r>
              <a:rPr lang="en-US" b="0" baseline="0" dirty="0" smtClean="0">
                <a:solidFill>
                  <a:schemeClr val="tx1"/>
                </a:solidFill>
              </a:rPr>
              <a:t>: Each student brings in a recipe that includes instructions and an ingredient list.  Make a class “cook book” of inexpensive meals that use limited and nutritious ingredients.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0" baseline="0" dirty="0" smtClean="0">
                <a:solidFill>
                  <a:schemeClr val="tx1"/>
                </a:solidFill>
              </a:rPr>
              <a:t>Students can also log their time and activities in the kitchen as they work to increase their cooking skills.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BD2E-6024-48BF-9CB4-AE95D1CC26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48E5-84AF-44A7-9DA8-FA8EC3EFDB30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205EC-E810-4928-AE27-1C68EAC3C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3.0/deed.en_U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smtClean="0">
                <a:solidFill>
                  <a:schemeClr val="bg1"/>
                </a:solidFill>
              </a:rPr>
              <a:t>Basic Cooking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5" name="Picture 3" descr="C:\Documents and Settings\COE\Local Settings\Temporary Internet Files\Content.IE5\4HXTQ3AH\MPj042864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90800"/>
            <a:ext cx="5181600" cy="3179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Cooking 101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3600" dirty="0" smtClean="0">
                <a:solidFill>
                  <a:schemeClr val="bg1"/>
                </a:solidFill>
              </a:rPr>
              <a:t>Basic cooking skills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Understanding basic nutrition and identifying healthy meal options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Following simple recipes and understanding cooking instructions and terms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Learning about food safety and kitchen safety</a:t>
            </a:r>
          </a:p>
          <a:p>
            <a:pPr marL="514350" indent="-514350"/>
            <a:endParaRPr lang="en-US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you do not already have these skills, start hanging around the kitchen and asking questions when your family prepares meals!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Cooking 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en-US" sz="3600" dirty="0" smtClean="0">
                <a:solidFill>
                  <a:schemeClr val="bg1"/>
                </a:solidFill>
              </a:rPr>
              <a:t>Ask your parent (or whoever cooks in your family) to help you choose a nutritious meal to cook for your family.</a:t>
            </a:r>
          </a:p>
          <a:p>
            <a:pPr marL="514350" indent="-514350"/>
            <a:endParaRPr lang="en-US" sz="36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3600" dirty="0" smtClean="0">
                <a:solidFill>
                  <a:schemeClr val="bg1"/>
                </a:solidFill>
              </a:rPr>
              <a:t>Prepare and serve the meal on your own (with a little guidance as needed).</a:t>
            </a:r>
          </a:p>
          <a:p>
            <a:pPr marL="514350" indent="-514350"/>
            <a:endParaRPr lang="en-US" sz="36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3600" dirty="0" smtClean="0">
                <a:solidFill>
                  <a:schemeClr val="bg1"/>
                </a:solidFill>
              </a:rPr>
              <a:t>Do not forget that cleaning up after yourself is part of cooking!</a:t>
            </a:r>
          </a:p>
          <a:p>
            <a:pPr marL="514350" indent="-514350"/>
            <a:endParaRPr lang="en-US" sz="36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3600" dirty="0" smtClean="0">
                <a:solidFill>
                  <a:schemeClr val="bg1"/>
                </a:solidFill>
              </a:rPr>
              <a:t>After cooking your meal, add the menu, recipes, and ingredient </a:t>
            </a:r>
            <a:r>
              <a:rPr lang="en-US" sz="3600" dirty="0" err="1" smtClean="0">
                <a:solidFill>
                  <a:schemeClr val="bg1"/>
                </a:solidFill>
              </a:rPr>
              <a:t>list(s</a:t>
            </a:r>
            <a:r>
              <a:rPr lang="en-US" sz="3600" dirty="0" smtClean="0">
                <a:solidFill>
                  <a:schemeClr val="bg1"/>
                </a:solidFill>
              </a:rPr>
              <a:t>) to your journal.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Journal Entry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Reflect on the experience of cooking your meal.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meal did you select and why?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 this a nutritious meal? Why or why not?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did you learn?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did taking on this responsibility impact you?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was your family’s reaction to your meal?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are some other meals that you could learn to prepare before going to college?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760" y="1676400"/>
            <a:ext cx="3840480" cy="12656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3399534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hlinkClick r:id="rId3"/>
              </a:rPr>
              <a:t>This work is licensed under a Creative Commons Attribution-</a:t>
            </a:r>
            <a:r>
              <a:rPr lang="en-US" dirty="0" err="1">
                <a:solidFill>
                  <a:srgbClr val="FFFFFF"/>
                </a:solidFill>
                <a:hlinkClick r:id="rId3"/>
              </a:rPr>
              <a:t>NonCommercial</a:t>
            </a:r>
            <a:r>
              <a:rPr lang="en-US" dirty="0">
                <a:solidFill>
                  <a:srgbClr val="FFFFFF"/>
                </a:solidFill>
                <a:hlinkClick r:id="rId3"/>
              </a:rPr>
              <a:t> 3.0 </a:t>
            </a:r>
            <a:r>
              <a:rPr lang="en-US" dirty="0" err="1">
                <a:solidFill>
                  <a:srgbClr val="FFFFFF"/>
                </a:solidFill>
                <a:hlinkClick r:id="rId3"/>
              </a:rPr>
              <a:t>Unported</a:t>
            </a:r>
            <a:r>
              <a:rPr lang="en-US" dirty="0">
                <a:solidFill>
                  <a:srgbClr val="FFFFFF"/>
                </a:solidFill>
                <a:hlinkClick r:id="rId3"/>
              </a:rPr>
              <a:t> License.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9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505</Words>
  <Application>Microsoft Office PowerPoint</Application>
  <PresentationFormat>On-screen Show (4:3)</PresentationFormat>
  <Paragraphs>52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Basic Cooking</vt:lpstr>
      <vt:lpstr>Cooking 101</vt:lpstr>
      <vt:lpstr>Cooking Activity</vt:lpstr>
      <vt:lpstr>Journal Entry</vt:lpstr>
      <vt:lpstr>PowerPoint Presentation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versus College:  A Comparison of What to Expect</dc:title>
  <dc:creator>COE</dc:creator>
  <cp:lastModifiedBy>Emily Bennert Johnson</cp:lastModifiedBy>
  <cp:revision>107</cp:revision>
  <dcterms:created xsi:type="dcterms:W3CDTF">2012-11-26T16:21:48Z</dcterms:created>
  <dcterms:modified xsi:type="dcterms:W3CDTF">2013-05-16T21:26:37Z</dcterms:modified>
</cp:coreProperties>
</file>