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6" d="100"/>
          <a:sy n="116" d="100"/>
        </p:scale>
        <p:origin x="-15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539C-0DD0-2346-86F2-7BF5433AD020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18B36-7514-3547-8355-C66F7512E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830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539C-0DD0-2346-86F2-7BF5433AD020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18B36-7514-3547-8355-C66F7512E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575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539C-0DD0-2346-86F2-7BF5433AD020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18B36-7514-3547-8355-C66F7512E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067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539C-0DD0-2346-86F2-7BF5433AD020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18B36-7514-3547-8355-C66F7512E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228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539C-0DD0-2346-86F2-7BF5433AD020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18B36-7514-3547-8355-C66F7512E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151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539C-0DD0-2346-86F2-7BF5433AD020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18B36-7514-3547-8355-C66F7512E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408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539C-0DD0-2346-86F2-7BF5433AD020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18B36-7514-3547-8355-C66F7512E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785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539C-0DD0-2346-86F2-7BF5433AD020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18B36-7514-3547-8355-C66F7512E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610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539C-0DD0-2346-86F2-7BF5433AD020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18B36-7514-3547-8355-C66F7512E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241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539C-0DD0-2346-86F2-7BF5433AD020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18B36-7514-3547-8355-C66F7512E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240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539C-0DD0-2346-86F2-7BF5433AD020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18B36-7514-3547-8355-C66F7512E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794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5539C-0DD0-2346-86F2-7BF5433AD020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18B36-7514-3547-8355-C66F7512E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468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746307" y="329382"/>
            <a:ext cx="36513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u="sng" dirty="0">
                <a:latin typeface="Brush Script MT Italic"/>
                <a:cs typeface="Brush Script MT Italic"/>
              </a:rPr>
              <a:t>Assistive </a:t>
            </a:r>
            <a:r>
              <a:rPr lang="en-US" sz="3600" u="sng" dirty="0" smtClean="0">
                <a:latin typeface="Brush Script MT Italic"/>
                <a:cs typeface="Brush Script MT Italic"/>
              </a:rPr>
              <a:t>Technology</a:t>
            </a:r>
            <a:endParaRPr lang="en-US" sz="3600" u="sng" dirty="0">
              <a:latin typeface="Brush Script MT Italic"/>
              <a:cs typeface="Brush Script MT Italic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897879" y="1270000"/>
            <a:ext cx="730847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97879" y="1270000"/>
            <a:ext cx="0" cy="6289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175850" y="1270000"/>
            <a:ext cx="0" cy="6289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557899" y="1270000"/>
            <a:ext cx="0" cy="6289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114660" y="1270000"/>
            <a:ext cx="0" cy="6289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43536" y="1270000"/>
            <a:ext cx="0" cy="6289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757746" y="1270000"/>
            <a:ext cx="0" cy="6289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998717" y="1270000"/>
            <a:ext cx="0" cy="6289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58144" y="2636761"/>
            <a:ext cx="91923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928383" y="2636761"/>
            <a:ext cx="0" cy="38704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674925" y="2636761"/>
            <a:ext cx="91923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145164" y="2636761"/>
            <a:ext cx="0" cy="38704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903801" y="2636761"/>
            <a:ext cx="91923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374040" y="2636761"/>
            <a:ext cx="0" cy="38704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118164" y="2631922"/>
            <a:ext cx="91923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588403" y="2631922"/>
            <a:ext cx="0" cy="38704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318011" y="2636761"/>
            <a:ext cx="91923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788250" y="2636761"/>
            <a:ext cx="0" cy="38704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558982" y="2631922"/>
            <a:ext cx="91923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7029221" y="2631922"/>
            <a:ext cx="0" cy="38704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736115" y="2631922"/>
            <a:ext cx="91923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8206354" y="2631922"/>
            <a:ext cx="0" cy="38704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58144" y="4061580"/>
            <a:ext cx="91923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58144" y="4975980"/>
            <a:ext cx="91923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68764" y="5892799"/>
            <a:ext cx="91923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664305" y="4059161"/>
            <a:ext cx="91923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664305" y="4975980"/>
            <a:ext cx="91923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674925" y="5892799"/>
            <a:ext cx="91923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903801" y="4061580"/>
            <a:ext cx="91923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2903801" y="4978399"/>
            <a:ext cx="91923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2914421" y="5895218"/>
            <a:ext cx="91923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118164" y="4059161"/>
            <a:ext cx="91923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118164" y="4975980"/>
            <a:ext cx="91923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128784" y="5892799"/>
            <a:ext cx="91923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5318011" y="4061580"/>
            <a:ext cx="91923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318011" y="4978399"/>
            <a:ext cx="91923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328631" y="5895218"/>
            <a:ext cx="91923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6558982" y="4061580"/>
            <a:ext cx="91923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6558982" y="4978399"/>
            <a:ext cx="91923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6569602" y="5895218"/>
            <a:ext cx="91923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7736115" y="4061580"/>
            <a:ext cx="91923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7736115" y="4978399"/>
            <a:ext cx="91923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7746735" y="5895218"/>
            <a:ext cx="91923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8" name="Picture 5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44" y="6065520"/>
            <a:ext cx="1127760" cy="396240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TextBox 75"/>
          <p:cNvSpPr txBox="1"/>
          <p:nvPr/>
        </p:nvSpPr>
        <p:spPr>
          <a:xfrm>
            <a:off x="458144" y="1985591"/>
            <a:ext cx="919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Speech to Text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1664306" y="1990430"/>
            <a:ext cx="929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Smart Pen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2883917" y="1990430"/>
            <a:ext cx="919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Text to Speech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4118164" y="2261626"/>
            <a:ext cx="9192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Classmate</a:t>
            </a:r>
            <a:endParaRPr lang="en-US" sz="1400" dirty="0"/>
          </a:p>
        </p:txBody>
      </p:sp>
      <p:sp>
        <p:nvSpPr>
          <p:cNvPr id="80" name="TextBox 79"/>
          <p:cNvSpPr txBox="1"/>
          <p:nvPr/>
        </p:nvSpPr>
        <p:spPr>
          <a:xfrm>
            <a:off x="5339250" y="2262590"/>
            <a:ext cx="9086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Netbook</a:t>
            </a:r>
            <a:endParaRPr lang="en-US" sz="1600" dirty="0"/>
          </a:p>
        </p:txBody>
      </p:sp>
      <p:sp>
        <p:nvSpPr>
          <p:cNvPr id="81" name="TextBox 80"/>
          <p:cNvSpPr txBox="1"/>
          <p:nvPr/>
        </p:nvSpPr>
        <p:spPr>
          <a:xfrm>
            <a:off x="6569602" y="2262590"/>
            <a:ext cx="929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Tablets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7716231" y="1990430"/>
            <a:ext cx="919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Tablet PC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458145" y="3138250"/>
            <a:ext cx="9298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Focus on Content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463454" y="4382069"/>
            <a:ext cx="92985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Multi- purpose</a:t>
            </a:r>
            <a:endParaRPr lang="en-US" sz="1600" dirty="0"/>
          </a:p>
        </p:txBody>
      </p:sp>
      <p:sp>
        <p:nvSpPr>
          <p:cNvPr id="85" name="TextBox 84"/>
          <p:cNvSpPr txBox="1"/>
          <p:nvPr/>
        </p:nvSpPr>
        <p:spPr>
          <a:xfrm>
            <a:off x="458145" y="5249632"/>
            <a:ext cx="9298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Type papers</a:t>
            </a:r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1664305" y="3230583"/>
            <a:ext cx="9298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Improve self-esteem</a:t>
            </a:r>
            <a:endParaRPr lang="en-US" sz="1600" dirty="0"/>
          </a:p>
        </p:txBody>
      </p:sp>
      <p:sp>
        <p:nvSpPr>
          <p:cNvPr id="87" name="TextBox 86"/>
          <p:cNvSpPr txBox="1"/>
          <p:nvPr/>
        </p:nvSpPr>
        <p:spPr>
          <a:xfrm>
            <a:off x="1664305" y="4144983"/>
            <a:ext cx="9298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Improve note taking</a:t>
            </a:r>
            <a:endParaRPr lang="en-US" sz="1600" dirty="0"/>
          </a:p>
        </p:txBody>
      </p:sp>
      <p:sp>
        <p:nvSpPr>
          <p:cNvPr id="89" name="TextBox 88"/>
          <p:cNvSpPr txBox="1"/>
          <p:nvPr/>
        </p:nvSpPr>
        <p:spPr>
          <a:xfrm>
            <a:off x="1680235" y="5279815"/>
            <a:ext cx="92985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Organize notes</a:t>
            </a:r>
            <a:endParaRPr lang="en-US" sz="1600" dirty="0"/>
          </a:p>
        </p:txBody>
      </p:sp>
      <p:sp>
        <p:nvSpPr>
          <p:cNvPr id="90" name="TextBox 89"/>
          <p:cNvSpPr txBox="1"/>
          <p:nvPr/>
        </p:nvSpPr>
        <p:spPr>
          <a:xfrm>
            <a:off x="2914422" y="3535941"/>
            <a:ext cx="9192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Facilitate Research</a:t>
            </a:r>
            <a:endParaRPr lang="en-US" sz="1400" dirty="0"/>
          </a:p>
        </p:txBody>
      </p:sp>
      <p:sp>
        <p:nvSpPr>
          <p:cNvPr id="91" name="TextBox 90"/>
          <p:cNvSpPr txBox="1"/>
          <p:nvPr/>
        </p:nvSpPr>
        <p:spPr>
          <a:xfrm>
            <a:off x="2914423" y="4391204"/>
            <a:ext cx="91923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Improve fluency</a:t>
            </a:r>
            <a:endParaRPr lang="en-US" sz="1600" dirty="0"/>
          </a:p>
        </p:txBody>
      </p:sp>
      <p:sp>
        <p:nvSpPr>
          <p:cNvPr id="92" name="TextBox 91"/>
          <p:cNvSpPr txBox="1"/>
          <p:nvPr/>
        </p:nvSpPr>
        <p:spPr>
          <a:xfrm>
            <a:off x="2903801" y="5492689"/>
            <a:ext cx="10009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Encourage independence</a:t>
            </a:r>
            <a:endParaRPr lang="en-US" sz="1000" dirty="0"/>
          </a:p>
        </p:txBody>
      </p:sp>
      <p:sp>
        <p:nvSpPr>
          <p:cNvPr id="93" name="TextBox 92"/>
          <p:cNvSpPr txBox="1"/>
          <p:nvPr/>
        </p:nvSpPr>
        <p:spPr>
          <a:xfrm>
            <a:off x="4128785" y="3596418"/>
            <a:ext cx="919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Increase vocabulary</a:t>
            </a:r>
            <a:endParaRPr lang="en-US" sz="1200" dirty="0"/>
          </a:p>
        </p:txBody>
      </p:sp>
      <p:sp>
        <p:nvSpPr>
          <p:cNvPr id="94" name="TextBox 93"/>
          <p:cNvSpPr txBox="1"/>
          <p:nvPr/>
        </p:nvSpPr>
        <p:spPr>
          <a:xfrm>
            <a:off x="4128784" y="4147402"/>
            <a:ext cx="919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Includes study tools</a:t>
            </a:r>
            <a:endParaRPr lang="en-US" sz="1600" dirty="0"/>
          </a:p>
        </p:txBody>
      </p:sp>
      <p:sp>
        <p:nvSpPr>
          <p:cNvPr id="95" name="TextBox 94"/>
          <p:cNvSpPr txBox="1"/>
          <p:nvPr/>
        </p:nvSpPr>
        <p:spPr>
          <a:xfrm>
            <a:off x="4128784" y="5464481"/>
            <a:ext cx="9869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Reading independence</a:t>
            </a:r>
            <a:endParaRPr lang="en-US" sz="1000" dirty="0"/>
          </a:p>
        </p:txBody>
      </p:sp>
      <p:sp>
        <p:nvSpPr>
          <p:cNvPr id="96" name="TextBox 95"/>
          <p:cNvSpPr txBox="1"/>
          <p:nvPr/>
        </p:nvSpPr>
        <p:spPr>
          <a:xfrm>
            <a:off x="5339250" y="3723026"/>
            <a:ext cx="897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Portable</a:t>
            </a:r>
            <a:endParaRPr lang="en-US" sz="1600" dirty="0"/>
          </a:p>
        </p:txBody>
      </p:sp>
      <p:sp>
        <p:nvSpPr>
          <p:cNvPr id="97" name="TextBox 96"/>
          <p:cNvSpPr txBox="1"/>
          <p:nvPr/>
        </p:nvSpPr>
        <p:spPr>
          <a:xfrm>
            <a:off x="5318012" y="4505180"/>
            <a:ext cx="919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Large keyboards</a:t>
            </a:r>
            <a:endParaRPr lang="en-US" sz="1200" dirty="0"/>
          </a:p>
        </p:txBody>
      </p:sp>
      <p:sp>
        <p:nvSpPr>
          <p:cNvPr id="98" name="TextBox 97"/>
          <p:cNvSpPr txBox="1"/>
          <p:nvPr/>
        </p:nvSpPr>
        <p:spPr>
          <a:xfrm>
            <a:off x="5339250" y="5311187"/>
            <a:ext cx="91923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Internet access</a:t>
            </a:r>
            <a:endParaRPr lang="en-US" sz="1600" dirty="0"/>
          </a:p>
        </p:txBody>
      </p:sp>
      <p:sp>
        <p:nvSpPr>
          <p:cNvPr id="99" name="TextBox 98"/>
          <p:cNvSpPr txBox="1"/>
          <p:nvPr/>
        </p:nvSpPr>
        <p:spPr>
          <a:xfrm>
            <a:off x="6558983" y="3427345"/>
            <a:ext cx="919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Writing to text</a:t>
            </a:r>
            <a:endParaRPr lang="en-US" dirty="0"/>
          </a:p>
        </p:txBody>
      </p:sp>
      <p:sp>
        <p:nvSpPr>
          <p:cNvPr id="100" name="TextBox 99"/>
          <p:cNvSpPr txBox="1"/>
          <p:nvPr/>
        </p:nvSpPr>
        <p:spPr>
          <a:xfrm>
            <a:off x="6569602" y="4320514"/>
            <a:ext cx="929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Study tools</a:t>
            </a:r>
            <a:endParaRPr lang="en-US" dirty="0"/>
          </a:p>
        </p:txBody>
      </p:sp>
      <p:sp>
        <p:nvSpPr>
          <p:cNvPr id="101" name="TextBox 100"/>
          <p:cNvSpPr txBox="1"/>
          <p:nvPr/>
        </p:nvSpPr>
        <p:spPr>
          <a:xfrm>
            <a:off x="6569603" y="5311187"/>
            <a:ext cx="92985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Apps available</a:t>
            </a:r>
            <a:endParaRPr lang="en-US" sz="1600" dirty="0"/>
          </a:p>
        </p:txBody>
      </p:sp>
      <p:sp>
        <p:nvSpPr>
          <p:cNvPr id="102" name="TextBox 101"/>
          <p:cNvSpPr txBox="1"/>
          <p:nvPr/>
        </p:nvSpPr>
        <p:spPr>
          <a:xfrm>
            <a:off x="7736116" y="3713238"/>
            <a:ext cx="8993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Portable</a:t>
            </a:r>
            <a:endParaRPr lang="en-US" sz="1600" dirty="0"/>
          </a:p>
        </p:txBody>
      </p:sp>
      <p:sp>
        <p:nvSpPr>
          <p:cNvPr id="103" name="TextBox 102"/>
          <p:cNvSpPr txBox="1"/>
          <p:nvPr/>
        </p:nvSpPr>
        <p:spPr>
          <a:xfrm>
            <a:off x="7716231" y="4329649"/>
            <a:ext cx="949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Swivel screen</a:t>
            </a:r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7716232" y="5404303"/>
            <a:ext cx="949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Laptop capabilities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43863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59</Words>
  <Application>Microsoft Office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None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Didan</dc:creator>
  <cp:lastModifiedBy>Emily Bennert Johnson</cp:lastModifiedBy>
  <cp:revision>7</cp:revision>
  <dcterms:created xsi:type="dcterms:W3CDTF">2013-03-31T22:54:48Z</dcterms:created>
  <dcterms:modified xsi:type="dcterms:W3CDTF">2013-04-09T21:48:39Z</dcterms:modified>
</cp:coreProperties>
</file>