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20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3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7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6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2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5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0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8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1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4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4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9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5539C-0DD0-2346-86F2-7BF5433AD020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18B36-7514-3547-8355-C66F7512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6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6307" y="329382"/>
            <a:ext cx="3651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u="sng" dirty="0">
                <a:latin typeface="Brush Script MT Italic"/>
                <a:cs typeface="Brush Script MT Italic"/>
              </a:rPr>
              <a:t>Assistive </a:t>
            </a:r>
            <a:r>
              <a:rPr lang="en-US" sz="3600" u="sng" dirty="0" smtClean="0">
                <a:latin typeface="Brush Script MT Italic"/>
                <a:cs typeface="Brush Script MT Italic"/>
              </a:rPr>
              <a:t>Technology</a:t>
            </a:r>
            <a:endParaRPr lang="en-US" sz="3600" u="sng" dirty="0">
              <a:latin typeface="Brush Script MT Italic"/>
              <a:cs typeface="Brush Script MT Italic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97879" y="1270000"/>
            <a:ext cx="73084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97879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175850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57899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4660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3536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57746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98717" y="1270000"/>
            <a:ext cx="0" cy="628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8144" y="26367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28383" y="2636761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74925" y="26367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45164" y="2636761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03801" y="26367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74040" y="2636761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118164" y="2631922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588403" y="2631922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8011" y="26367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88250" y="2636761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558982" y="2631922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29221" y="2631922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36115" y="2631922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206354" y="2631922"/>
            <a:ext cx="0" cy="387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8144" y="40615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8144" y="49759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68764" y="58927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64305" y="40591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64305" y="49759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674925" y="58927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903801" y="40615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903801" y="49783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914421" y="5895218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118164" y="4059161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118164" y="49759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28784" y="58927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18011" y="40615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318011" y="49783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328631" y="5895218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558982" y="40615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558982" y="49783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569602" y="5895218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736115" y="4061580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736115" y="4978399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746735" y="5895218"/>
            <a:ext cx="9192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8" name="Picture 5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44" y="6065520"/>
            <a:ext cx="1127760" cy="396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386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Didan</dc:creator>
  <cp:lastModifiedBy>Elizabeth Didan</cp:lastModifiedBy>
  <cp:revision>4</cp:revision>
  <dcterms:created xsi:type="dcterms:W3CDTF">2013-03-31T22:54:48Z</dcterms:created>
  <dcterms:modified xsi:type="dcterms:W3CDTF">2013-04-01T02:43:33Z</dcterms:modified>
</cp:coreProperties>
</file>