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01254189-87AA-4121-9DAD-FA293411C1CF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201A744A-3150-43FF-B2CB-49CBE0A0A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906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D7EE3EE2-02E0-4BD5-BF72-D139672CC0B4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A1009AB-7FA9-4242-A0F6-BFA1C3F29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395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009AB-7FA9-4242-A0F6-BFA1C3F297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36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24BC-A184-4494-821A-7FDBA123E461}" type="datetime1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9679AA4-079D-44BA-B656-803DEEB89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9078-3437-4538-A8A1-35175350F231}" type="datetime1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9AA4-079D-44BA-B656-803DEEB89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A9C1-EBE5-4A08-8682-7F9D045250F2}" type="datetime1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9AA4-079D-44BA-B656-803DEEB89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906-61CC-4258-90A4-18185D9621BF}" type="datetime1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9AA4-079D-44BA-B656-803DEEB89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CDED-B380-4942-8327-58F4EE4D1289}" type="datetime1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9AA4-079D-44BA-B656-803DEEB89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B750-500F-4D21-8D1D-E52A304D5000}" type="datetime1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9AA4-079D-44BA-B656-803DEEB89C7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CF8B-56CD-4D44-95D8-15943BD60AA1}" type="datetime1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9AA4-079D-44BA-B656-803DEEB89C7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9DCE-4AB1-4D1F-BC03-89C434C6630C}" type="datetime1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9AA4-079D-44BA-B656-803DEEB89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6916-E0C7-4B06-9C68-CCA1B235B634}" type="datetime1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9AA4-079D-44BA-B656-803DEEB89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0F42-7DD9-4DBD-A6D8-B8EFABB8E99E}" type="datetime1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9AA4-079D-44BA-B656-803DEEB89C7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1EBD-B919-4BE4-AA18-8232453773B4}" type="datetime1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9AA4-079D-44BA-B656-803DEEB89C7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17F3D79-8067-463C-8920-F9CB76909764}" type="datetime1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9679AA4-079D-44BA-B656-803DEEB89C7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Assistive technology presentation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59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Description of technology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Picture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this item supports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5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needed to use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1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0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“cool factor”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this AT attractive to users? Why do people like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4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Summary/other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42838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9</TotalTime>
  <Words>45</Words>
  <Application>Microsoft Office PowerPoint</Application>
  <PresentationFormat>On-screen Show (4:3)</PresentationFormat>
  <Paragraphs>12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 Pop</vt:lpstr>
      <vt:lpstr>Assistive technology presentation template</vt:lpstr>
      <vt:lpstr>Product</vt:lpstr>
      <vt:lpstr>How this item supports learning</vt:lpstr>
      <vt:lpstr>Skills needed to use product</vt:lpstr>
      <vt:lpstr>Potential challenges</vt:lpstr>
      <vt:lpstr>“cool factor”</vt:lpstr>
      <vt:lpstr>Summary/other</vt:lpstr>
    </vt:vector>
  </TitlesOfParts>
  <Company>East Carolina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Assistive technology presentation template</dc:title>
  <dc:creator>Emily Bennert Johnson</dc:creator>
  <cp:lastModifiedBy>Emily Bennert Johnson</cp:lastModifiedBy>
  <cp:revision>2</cp:revision>
  <cp:lastPrinted>2013-05-16T00:53:44Z</cp:lastPrinted>
  <dcterms:created xsi:type="dcterms:W3CDTF">2013-05-16T00:44:46Z</dcterms:created>
  <dcterms:modified xsi:type="dcterms:W3CDTF">2013-05-16T00:53:56Z</dcterms:modified>
</cp:coreProperties>
</file>