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rbara Adams" initials="BA"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1989" autoAdjust="0"/>
  </p:normalViewPr>
  <p:slideViewPr>
    <p:cSldViewPr>
      <p:cViewPr>
        <p:scale>
          <a:sx n="70" d="100"/>
          <a:sy n="70" d="100"/>
        </p:scale>
        <p:origin x="-2814"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9251B1-FC6B-409D-99AA-ED41F6A0DFE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100B4242-1D76-403B-92B6-508A23FAC6EF}">
      <dgm:prSet phldrT="[Text]"/>
      <dgm:spPr/>
      <dgm:t>
        <a:bodyPr/>
        <a:lstStyle/>
        <a:p>
          <a:r>
            <a:rPr lang="en-US" b="1" dirty="0" smtClean="0"/>
            <a:t>Class Time</a:t>
          </a:r>
          <a:endParaRPr lang="en-US" b="1" dirty="0"/>
        </a:p>
      </dgm:t>
    </dgm:pt>
    <dgm:pt modelId="{38E779FC-BAD5-49F3-8D55-A37A1723EB98}" type="parTrans" cxnId="{EE622B60-B205-4C45-98B1-0C372FEEFFC8}">
      <dgm:prSet/>
      <dgm:spPr/>
      <dgm:t>
        <a:bodyPr/>
        <a:lstStyle/>
        <a:p>
          <a:endParaRPr lang="en-US"/>
        </a:p>
      </dgm:t>
    </dgm:pt>
    <dgm:pt modelId="{9F4D0E6F-8851-473B-9DE7-22F87D2BF423}" type="sibTrans" cxnId="{EE622B60-B205-4C45-98B1-0C372FEEFFC8}">
      <dgm:prSet/>
      <dgm:spPr/>
      <dgm:t>
        <a:bodyPr/>
        <a:lstStyle/>
        <a:p>
          <a:endParaRPr lang="en-US"/>
        </a:p>
      </dgm:t>
    </dgm:pt>
    <dgm:pt modelId="{F105DB4A-F0B4-45AA-A9B3-DDDA1D67DAA3}">
      <dgm:prSet phldrT="[Text]"/>
      <dgm:spPr/>
      <dgm:t>
        <a:bodyPr/>
        <a:lstStyle/>
        <a:p>
          <a:r>
            <a:rPr lang="en-US" dirty="0" smtClean="0"/>
            <a:t>Grocery Shopping</a:t>
          </a:r>
          <a:endParaRPr lang="en-US" dirty="0"/>
        </a:p>
      </dgm:t>
    </dgm:pt>
    <dgm:pt modelId="{11978CB8-C362-4888-986C-75565C6D7308}" type="parTrans" cxnId="{50E9490C-69F0-4AA9-8428-CFC664260024}">
      <dgm:prSet/>
      <dgm:spPr/>
      <dgm:t>
        <a:bodyPr/>
        <a:lstStyle/>
        <a:p>
          <a:endParaRPr lang="en-US" dirty="0"/>
        </a:p>
      </dgm:t>
    </dgm:pt>
    <dgm:pt modelId="{ECB9BF22-F7B3-414A-9BAA-3BDD1B7E1D54}" type="sibTrans" cxnId="{50E9490C-69F0-4AA9-8428-CFC664260024}">
      <dgm:prSet/>
      <dgm:spPr/>
      <dgm:t>
        <a:bodyPr/>
        <a:lstStyle/>
        <a:p>
          <a:endParaRPr lang="en-US"/>
        </a:p>
      </dgm:t>
    </dgm:pt>
    <dgm:pt modelId="{D4C986A8-BF7B-45C2-AF97-C593D8608A1F}">
      <dgm:prSet phldrT="[Text]"/>
      <dgm:spPr/>
      <dgm:t>
        <a:bodyPr/>
        <a:lstStyle/>
        <a:p>
          <a:r>
            <a:rPr lang="en-US" dirty="0" smtClean="0"/>
            <a:t>Eating</a:t>
          </a:r>
          <a:endParaRPr lang="en-US" dirty="0"/>
        </a:p>
      </dgm:t>
    </dgm:pt>
    <dgm:pt modelId="{3AAEF19A-1393-481D-84F5-7B399FF4996C}" type="parTrans" cxnId="{A069AECA-2230-48FA-A554-8455AA4E4899}">
      <dgm:prSet/>
      <dgm:spPr/>
      <dgm:t>
        <a:bodyPr/>
        <a:lstStyle/>
        <a:p>
          <a:endParaRPr lang="en-US" dirty="0"/>
        </a:p>
      </dgm:t>
    </dgm:pt>
    <dgm:pt modelId="{6F32771B-57F0-4BC8-8757-2D3DF0BC013C}" type="sibTrans" cxnId="{A069AECA-2230-48FA-A554-8455AA4E4899}">
      <dgm:prSet/>
      <dgm:spPr/>
      <dgm:t>
        <a:bodyPr/>
        <a:lstStyle/>
        <a:p>
          <a:endParaRPr lang="en-US"/>
        </a:p>
      </dgm:t>
    </dgm:pt>
    <dgm:pt modelId="{9941A89A-3329-418E-970D-3BE4E7A4B41E}">
      <dgm:prSet phldrT="[Text]"/>
      <dgm:spPr/>
      <dgm:t>
        <a:bodyPr/>
        <a:lstStyle/>
        <a:p>
          <a:r>
            <a:rPr lang="en-US" b="1" dirty="0" smtClean="0"/>
            <a:t>Study Time</a:t>
          </a:r>
          <a:endParaRPr lang="en-US" b="1" dirty="0"/>
        </a:p>
      </dgm:t>
    </dgm:pt>
    <dgm:pt modelId="{B50E8801-48DA-49BF-8CFE-EF8E3F50A913}" type="parTrans" cxnId="{1BEC7E2E-7AB4-4848-BCE4-4E905175BE20}">
      <dgm:prSet/>
      <dgm:spPr/>
      <dgm:t>
        <a:bodyPr/>
        <a:lstStyle/>
        <a:p>
          <a:endParaRPr lang="en-US"/>
        </a:p>
      </dgm:t>
    </dgm:pt>
    <dgm:pt modelId="{8999E897-D287-463E-8D79-15B15C64ED2E}" type="sibTrans" cxnId="{1BEC7E2E-7AB4-4848-BCE4-4E905175BE20}">
      <dgm:prSet/>
      <dgm:spPr/>
      <dgm:t>
        <a:bodyPr/>
        <a:lstStyle/>
        <a:p>
          <a:endParaRPr lang="en-US"/>
        </a:p>
      </dgm:t>
    </dgm:pt>
    <dgm:pt modelId="{54ADE2FD-0AB1-440C-B2AC-A89D5AD9643D}">
      <dgm:prSet phldrT="[Text]"/>
      <dgm:spPr/>
      <dgm:t>
        <a:bodyPr/>
        <a:lstStyle/>
        <a:p>
          <a:r>
            <a:rPr lang="en-US" b="1" dirty="0" smtClean="0"/>
            <a:t>Recreation</a:t>
          </a:r>
          <a:endParaRPr lang="en-US" b="1" dirty="0"/>
        </a:p>
      </dgm:t>
    </dgm:pt>
    <dgm:pt modelId="{AF8B37AA-E849-44E9-8903-2EA64CEF5C9A}" type="parTrans" cxnId="{69555C63-2B51-4F80-A0F0-5745E8C52090}">
      <dgm:prSet/>
      <dgm:spPr/>
      <dgm:t>
        <a:bodyPr/>
        <a:lstStyle/>
        <a:p>
          <a:endParaRPr lang="en-US"/>
        </a:p>
      </dgm:t>
    </dgm:pt>
    <dgm:pt modelId="{6297B5D5-B25E-41F7-91CB-390A6AE5859A}" type="sibTrans" cxnId="{69555C63-2B51-4F80-A0F0-5745E8C52090}">
      <dgm:prSet/>
      <dgm:spPr/>
      <dgm:t>
        <a:bodyPr/>
        <a:lstStyle/>
        <a:p>
          <a:endParaRPr lang="en-US"/>
        </a:p>
      </dgm:t>
    </dgm:pt>
    <dgm:pt modelId="{59E89370-D31B-4599-AA35-FAF7384D72B1}">
      <dgm:prSet phldrT="[Text]"/>
      <dgm:spPr/>
      <dgm:t>
        <a:bodyPr/>
        <a:lstStyle/>
        <a:p>
          <a:r>
            <a:rPr lang="en-US" b="1" dirty="0" smtClean="0"/>
            <a:t>Daily Living</a:t>
          </a:r>
          <a:endParaRPr lang="en-US" b="1" dirty="0"/>
        </a:p>
      </dgm:t>
    </dgm:pt>
    <dgm:pt modelId="{D980DB33-DD21-44EB-9EB1-F72725BBD6F5}" type="parTrans" cxnId="{9DDE7298-CD0D-4877-BD30-D156F80275AB}">
      <dgm:prSet/>
      <dgm:spPr/>
      <dgm:t>
        <a:bodyPr/>
        <a:lstStyle/>
        <a:p>
          <a:endParaRPr lang="en-US"/>
        </a:p>
      </dgm:t>
    </dgm:pt>
    <dgm:pt modelId="{52448DAF-0251-4662-9117-C11FA6F56415}" type="sibTrans" cxnId="{9DDE7298-CD0D-4877-BD30-D156F80275AB}">
      <dgm:prSet/>
      <dgm:spPr/>
      <dgm:t>
        <a:bodyPr/>
        <a:lstStyle/>
        <a:p>
          <a:endParaRPr lang="en-US"/>
        </a:p>
      </dgm:t>
    </dgm:pt>
    <dgm:pt modelId="{00B7C453-8CC7-4B6D-B8D7-1BC0FC8A2A8D}">
      <dgm:prSet phldrT="[Text]"/>
      <dgm:spPr/>
      <dgm:t>
        <a:bodyPr/>
        <a:lstStyle/>
        <a:p>
          <a:r>
            <a:rPr lang="en-US" dirty="0" smtClean="0"/>
            <a:t>Clubs</a:t>
          </a:r>
        </a:p>
        <a:p>
          <a:r>
            <a:rPr lang="en-US" dirty="0" smtClean="0"/>
            <a:t>Organizations</a:t>
          </a:r>
          <a:endParaRPr lang="en-US" dirty="0"/>
        </a:p>
      </dgm:t>
    </dgm:pt>
    <dgm:pt modelId="{5B8AB8BF-FE52-4772-AD01-E2FFE2D812E8}" type="parTrans" cxnId="{9B8F4251-D327-4F90-8443-C162EF5A42EE}">
      <dgm:prSet/>
      <dgm:spPr/>
      <dgm:t>
        <a:bodyPr/>
        <a:lstStyle/>
        <a:p>
          <a:endParaRPr lang="en-US"/>
        </a:p>
      </dgm:t>
    </dgm:pt>
    <dgm:pt modelId="{4AFE7D25-B1FD-43AE-885A-BC0DC8662A94}" type="sibTrans" cxnId="{9B8F4251-D327-4F90-8443-C162EF5A42EE}">
      <dgm:prSet/>
      <dgm:spPr/>
      <dgm:t>
        <a:bodyPr/>
        <a:lstStyle/>
        <a:p>
          <a:endParaRPr lang="en-US"/>
        </a:p>
      </dgm:t>
    </dgm:pt>
    <dgm:pt modelId="{6C4CCD55-C6FA-4E39-B3D8-5FF64E4B7AF6}">
      <dgm:prSet phldrT="[Text]"/>
      <dgm:spPr/>
      <dgm:t>
        <a:bodyPr/>
        <a:lstStyle/>
        <a:p>
          <a:r>
            <a:rPr lang="en-US" dirty="0" smtClean="0"/>
            <a:t>Exercise</a:t>
          </a:r>
          <a:endParaRPr lang="en-US" dirty="0"/>
        </a:p>
      </dgm:t>
    </dgm:pt>
    <dgm:pt modelId="{8AA2858D-7332-408B-B10A-C3023C5C2286}" type="parTrans" cxnId="{4338D607-F82D-4C1B-9CCC-6E57FA6156B7}">
      <dgm:prSet/>
      <dgm:spPr/>
      <dgm:t>
        <a:bodyPr/>
        <a:lstStyle/>
        <a:p>
          <a:endParaRPr lang="en-US"/>
        </a:p>
      </dgm:t>
    </dgm:pt>
    <dgm:pt modelId="{1E044341-AD97-40FA-8C85-76D73F641298}" type="sibTrans" cxnId="{4338D607-F82D-4C1B-9CCC-6E57FA6156B7}">
      <dgm:prSet/>
      <dgm:spPr/>
      <dgm:t>
        <a:bodyPr/>
        <a:lstStyle/>
        <a:p>
          <a:endParaRPr lang="en-US"/>
        </a:p>
      </dgm:t>
    </dgm:pt>
    <dgm:pt modelId="{0F3A684A-1EC5-4263-AEBA-9A970CD21A3D}">
      <dgm:prSet phldrT="[Text]"/>
      <dgm:spPr/>
      <dgm:t>
        <a:bodyPr/>
        <a:lstStyle/>
        <a:p>
          <a:r>
            <a:rPr lang="en-US" dirty="0" smtClean="0"/>
            <a:t>Group Work</a:t>
          </a:r>
          <a:endParaRPr lang="en-US" dirty="0"/>
        </a:p>
      </dgm:t>
    </dgm:pt>
    <dgm:pt modelId="{80664B99-B5D9-4A72-AB2D-50FC5DBFB97C}" type="parTrans" cxnId="{34A01A96-E8D0-43DE-AD36-EC7CEBAA6279}">
      <dgm:prSet/>
      <dgm:spPr/>
      <dgm:t>
        <a:bodyPr/>
        <a:lstStyle/>
        <a:p>
          <a:endParaRPr lang="en-US"/>
        </a:p>
      </dgm:t>
    </dgm:pt>
    <dgm:pt modelId="{DE027E79-3A55-4217-9E31-AEDFB9297716}" type="sibTrans" cxnId="{34A01A96-E8D0-43DE-AD36-EC7CEBAA6279}">
      <dgm:prSet/>
      <dgm:spPr/>
      <dgm:t>
        <a:bodyPr/>
        <a:lstStyle/>
        <a:p>
          <a:endParaRPr lang="en-US"/>
        </a:p>
      </dgm:t>
    </dgm:pt>
    <dgm:pt modelId="{1A3545F1-527C-4608-BCDD-EB415C762ADD}">
      <dgm:prSet phldrT="[Text]"/>
      <dgm:spPr/>
      <dgm:t>
        <a:bodyPr/>
        <a:lstStyle/>
        <a:p>
          <a:r>
            <a:rPr lang="en-US" dirty="0" smtClean="0"/>
            <a:t>Individual Studying</a:t>
          </a:r>
          <a:endParaRPr lang="en-US" dirty="0"/>
        </a:p>
      </dgm:t>
    </dgm:pt>
    <dgm:pt modelId="{871BDACC-81E8-463C-BB2F-7C3F004389F0}" type="parTrans" cxnId="{66894DA4-45E9-4E68-9176-A3AF1297D073}">
      <dgm:prSet/>
      <dgm:spPr/>
      <dgm:t>
        <a:bodyPr/>
        <a:lstStyle/>
        <a:p>
          <a:endParaRPr lang="en-US"/>
        </a:p>
      </dgm:t>
    </dgm:pt>
    <dgm:pt modelId="{5C5F61EC-F5A9-4AEB-865C-197D1EC9057B}" type="sibTrans" cxnId="{66894DA4-45E9-4E68-9176-A3AF1297D073}">
      <dgm:prSet/>
      <dgm:spPr/>
      <dgm:t>
        <a:bodyPr/>
        <a:lstStyle/>
        <a:p>
          <a:endParaRPr lang="en-US"/>
        </a:p>
      </dgm:t>
    </dgm:pt>
    <dgm:pt modelId="{872689AC-78E7-4CDC-823B-1CDB35AFE67D}">
      <dgm:prSet phldrT="[Text]"/>
      <dgm:spPr/>
      <dgm:t>
        <a:bodyPr/>
        <a:lstStyle/>
        <a:p>
          <a:r>
            <a:rPr lang="en-US" dirty="0" smtClean="0"/>
            <a:t>Face-to-Face</a:t>
          </a:r>
          <a:endParaRPr lang="en-US" dirty="0"/>
        </a:p>
      </dgm:t>
    </dgm:pt>
    <dgm:pt modelId="{012B1EA0-782E-4A75-8D16-F8F5356DE417}" type="parTrans" cxnId="{5D051D49-08F3-449F-800F-98208FE91A23}">
      <dgm:prSet/>
      <dgm:spPr/>
      <dgm:t>
        <a:bodyPr/>
        <a:lstStyle/>
        <a:p>
          <a:endParaRPr lang="en-US"/>
        </a:p>
      </dgm:t>
    </dgm:pt>
    <dgm:pt modelId="{5DEC8A9F-ED65-49AB-8A36-1EBDEEC3F5AF}" type="sibTrans" cxnId="{5D051D49-08F3-449F-800F-98208FE91A23}">
      <dgm:prSet/>
      <dgm:spPr/>
      <dgm:t>
        <a:bodyPr/>
        <a:lstStyle/>
        <a:p>
          <a:endParaRPr lang="en-US"/>
        </a:p>
      </dgm:t>
    </dgm:pt>
    <dgm:pt modelId="{81BFAD58-9007-465E-837F-CB8A9784093B}">
      <dgm:prSet phldrT="[Text]"/>
      <dgm:spPr/>
      <dgm:t>
        <a:bodyPr/>
        <a:lstStyle/>
        <a:p>
          <a:r>
            <a:rPr lang="en-US" dirty="0" smtClean="0"/>
            <a:t>Online Classes</a:t>
          </a:r>
          <a:endParaRPr lang="en-US" dirty="0"/>
        </a:p>
      </dgm:t>
    </dgm:pt>
    <dgm:pt modelId="{D6F6A7DC-B5BB-4B1C-AAF7-288A1E2F3F68}" type="parTrans" cxnId="{6914269F-0788-4072-945A-37DBD3F43882}">
      <dgm:prSet/>
      <dgm:spPr/>
      <dgm:t>
        <a:bodyPr/>
        <a:lstStyle/>
        <a:p>
          <a:endParaRPr lang="en-US"/>
        </a:p>
      </dgm:t>
    </dgm:pt>
    <dgm:pt modelId="{2DA82A72-9B40-476C-8204-82317A246076}" type="sibTrans" cxnId="{6914269F-0788-4072-945A-37DBD3F43882}">
      <dgm:prSet/>
      <dgm:spPr/>
      <dgm:t>
        <a:bodyPr/>
        <a:lstStyle/>
        <a:p>
          <a:endParaRPr lang="en-US"/>
        </a:p>
      </dgm:t>
    </dgm:pt>
    <dgm:pt modelId="{601D4FE0-F719-4399-9C7E-402497FE628A}" type="pres">
      <dgm:prSet presAssocID="{9B9251B1-FC6B-409D-99AA-ED41F6A0DFEF}" presName="hierChild1" presStyleCnt="0">
        <dgm:presLayoutVars>
          <dgm:chPref val="1"/>
          <dgm:dir/>
          <dgm:animOne val="branch"/>
          <dgm:animLvl val="lvl"/>
          <dgm:resizeHandles/>
        </dgm:presLayoutVars>
      </dgm:prSet>
      <dgm:spPr/>
      <dgm:t>
        <a:bodyPr/>
        <a:lstStyle/>
        <a:p>
          <a:endParaRPr lang="en-US"/>
        </a:p>
      </dgm:t>
    </dgm:pt>
    <dgm:pt modelId="{149CAB42-A22F-4130-9F5B-074BE0A1F90F}" type="pres">
      <dgm:prSet presAssocID="{100B4242-1D76-403B-92B6-508A23FAC6EF}" presName="hierRoot1" presStyleCnt="0"/>
      <dgm:spPr/>
    </dgm:pt>
    <dgm:pt modelId="{79F11DDE-4DC9-4CA5-899A-3458072A07E9}" type="pres">
      <dgm:prSet presAssocID="{100B4242-1D76-403B-92B6-508A23FAC6EF}" presName="composite" presStyleCnt="0"/>
      <dgm:spPr/>
    </dgm:pt>
    <dgm:pt modelId="{4090DD48-8690-4EC5-BD80-48D1ABD45584}" type="pres">
      <dgm:prSet presAssocID="{100B4242-1D76-403B-92B6-508A23FAC6EF}" presName="background" presStyleLbl="node0" presStyleIdx="0" presStyleCnt="4"/>
      <dgm:spPr/>
    </dgm:pt>
    <dgm:pt modelId="{056F998E-FF5C-4D24-AA70-6F2A7E588105}" type="pres">
      <dgm:prSet presAssocID="{100B4242-1D76-403B-92B6-508A23FAC6EF}" presName="text" presStyleLbl="fgAcc0" presStyleIdx="0" presStyleCnt="4">
        <dgm:presLayoutVars>
          <dgm:chPref val="3"/>
        </dgm:presLayoutVars>
      </dgm:prSet>
      <dgm:spPr/>
      <dgm:t>
        <a:bodyPr/>
        <a:lstStyle/>
        <a:p>
          <a:endParaRPr lang="en-US"/>
        </a:p>
      </dgm:t>
    </dgm:pt>
    <dgm:pt modelId="{A4A0F55B-9976-48CF-A765-55C9BE34B4D6}" type="pres">
      <dgm:prSet presAssocID="{100B4242-1D76-403B-92B6-508A23FAC6EF}" presName="hierChild2" presStyleCnt="0"/>
      <dgm:spPr/>
    </dgm:pt>
    <dgm:pt modelId="{C46783B7-07F1-4F83-AE36-2416C6825B90}" type="pres">
      <dgm:prSet presAssocID="{012B1EA0-782E-4A75-8D16-F8F5356DE417}" presName="Name10" presStyleLbl="parChTrans1D2" presStyleIdx="0" presStyleCnt="4"/>
      <dgm:spPr/>
      <dgm:t>
        <a:bodyPr/>
        <a:lstStyle/>
        <a:p>
          <a:endParaRPr lang="en-US"/>
        </a:p>
      </dgm:t>
    </dgm:pt>
    <dgm:pt modelId="{B375A0AF-8AB2-4400-860D-ECE0E7FD05DC}" type="pres">
      <dgm:prSet presAssocID="{872689AC-78E7-4CDC-823B-1CDB35AFE67D}" presName="hierRoot2" presStyleCnt="0"/>
      <dgm:spPr/>
    </dgm:pt>
    <dgm:pt modelId="{80E7FD18-1B6A-4E8A-BCC5-94CCFE2D35E2}" type="pres">
      <dgm:prSet presAssocID="{872689AC-78E7-4CDC-823B-1CDB35AFE67D}" presName="composite2" presStyleCnt="0"/>
      <dgm:spPr/>
    </dgm:pt>
    <dgm:pt modelId="{F3398027-FC0C-414F-B83C-7E71E61D5C65}" type="pres">
      <dgm:prSet presAssocID="{872689AC-78E7-4CDC-823B-1CDB35AFE67D}" presName="background2" presStyleLbl="node2" presStyleIdx="0" presStyleCnt="4"/>
      <dgm:spPr/>
    </dgm:pt>
    <dgm:pt modelId="{32992E71-D201-404B-8AAC-D0852FD404A0}" type="pres">
      <dgm:prSet presAssocID="{872689AC-78E7-4CDC-823B-1CDB35AFE67D}" presName="text2" presStyleLbl="fgAcc2" presStyleIdx="0" presStyleCnt="4">
        <dgm:presLayoutVars>
          <dgm:chPref val="3"/>
        </dgm:presLayoutVars>
      </dgm:prSet>
      <dgm:spPr/>
      <dgm:t>
        <a:bodyPr/>
        <a:lstStyle/>
        <a:p>
          <a:endParaRPr lang="en-US"/>
        </a:p>
      </dgm:t>
    </dgm:pt>
    <dgm:pt modelId="{F62F0101-F48C-4ACD-80C7-389AD7703841}" type="pres">
      <dgm:prSet presAssocID="{872689AC-78E7-4CDC-823B-1CDB35AFE67D}" presName="hierChild3" presStyleCnt="0"/>
      <dgm:spPr/>
    </dgm:pt>
    <dgm:pt modelId="{F45F74FD-D291-4EBB-B5E2-2CB9B937238F}" type="pres">
      <dgm:prSet presAssocID="{D6F6A7DC-B5BB-4B1C-AAF7-288A1E2F3F68}" presName="Name17" presStyleLbl="parChTrans1D3" presStyleIdx="0" presStyleCnt="4"/>
      <dgm:spPr/>
      <dgm:t>
        <a:bodyPr/>
        <a:lstStyle/>
        <a:p>
          <a:endParaRPr lang="en-US"/>
        </a:p>
      </dgm:t>
    </dgm:pt>
    <dgm:pt modelId="{9CB07E94-E9E6-4C70-82F8-5E15420BF1B0}" type="pres">
      <dgm:prSet presAssocID="{81BFAD58-9007-465E-837F-CB8A9784093B}" presName="hierRoot3" presStyleCnt="0"/>
      <dgm:spPr/>
    </dgm:pt>
    <dgm:pt modelId="{BB1BE3A8-9646-49E5-9220-6A6F8CE42172}" type="pres">
      <dgm:prSet presAssocID="{81BFAD58-9007-465E-837F-CB8A9784093B}" presName="composite3" presStyleCnt="0"/>
      <dgm:spPr/>
    </dgm:pt>
    <dgm:pt modelId="{50A24547-9EC2-442C-AE66-F32332B74FD3}" type="pres">
      <dgm:prSet presAssocID="{81BFAD58-9007-465E-837F-CB8A9784093B}" presName="background3" presStyleLbl="node3" presStyleIdx="0" presStyleCnt="4"/>
      <dgm:spPr/>
    </dgm:pt>
    <dgm:pt modelId="{96AECE9C-CC53-4254-BB4A-4B56546EB482}" type="pres">
      <dgm:prSet presAssocID="{81BFAD58-9007-465E-837F-CB8A9784093B}" presName="text3" presStyleLbl="fgAcc3" presStyleIdx="0" presStyleCnt="4">
        <dgm:presLayoutVars>
          <dgm:chPref val="3"/>
        </dgm:presLayoutVars>
      </dgm:prSet>
      <dgm:spPr/>
      <dgm:t>
        <a:bodyPr/>
        <a:lstStyle/>
        <a:p>
          <a:endParaRPr lang="en-US"/>
        </a:p>
      </dgm:t>
    </dgm:pt>
    <dgm:pt modelId="{1686403A-6F97-4F39-8AE0-BF6585E2F7C7}" type="pres">
      <dgm:prSet presAssocID="{81BFAD58-9007-465E-837F-CB8A9784093B}" presName="hierChild4" presStyleCnt="0"/>
      <dgm:spPr/>
    </dgm:pt>
    <dgm:pt modelId="{42A6B6B9-E3A9-4AB5-993A-49651A7E1899}" type="pres">
      <dgm:prSet presAssocID="{9941A89A-3329-418E-970D-3BE4E7A4B41E}" presName="hierRoot1" presStyleCnt="0"/>
      <dgm:spPr/>
    </dgm:pt>
    <dgm:pt modelId="{0A292299-1BFE-4C3C-94AF-0291066727BE}" type="pres">
      <dgm:prSet presAssocID="{9941A89A-3329-418E-970D-3BE4E7A4B41E}" presName="composite" presStyleCnt="0"/>
      <dgm:spPr/>
    </dgm:pt>
    <dgm:pt modelId="{12C15C94-8D4E-442A-89CD-3BB0DE87B5CE}" type="pres">
      <dgm:prSet presAssocID="{9941A89A-3329-418E-970D-3BE4E7A4B41E}" presName="background" presStyleLbl="node0" presStyleIdx="1" presStyleCnt="4"/>
      <dgm:spPr/>
    </dgm:pt>
    <dgm:pt modelId="{3CD51F45-739F-4554-B09F-A55FC46C3BB2}" type="pres">
      <dgm:prSet presAssocID="{9941A89A-3329-418E-970D-3BE4E7A4B41E}" presName="text" presStyleLbl="fgAcc0" presStyleIdx="1" presStyleCnt="4" custLinFactNeighborX="-679" custLinFactNeighborY="1383">
        <dgm:presLayoutVars>
          <dgm:chPref val="3"/>
        </dgm:presLayoutVars>
      </dgm:prSet>
      <dgm:spPr/>
      <dgm:t>
        <a:bodyPr/>
        <a:lstStyle/>
        <a:p>
          <a:endParaRPr lang="en-US"/>
        </a:p>
      </dgm:t>
    </dgm:pt>
    <dgm:pt modelId="{8981AD79-B981-4B53-B5A2-3BFD8D085B26}" type="pres">
      <dgm:prSet presAssocID="{9941A89A-3329-418E-970D-3BE4E7A4B41E}" presName="hierChild2" presStyleCnt="0"/>
      <dgm:spPr/>
    </dgm:pt>
    <dgm:pt modelId="{8403A321-A13F-405A-ABD9-0266D0E3C91F}" type="pres">
      <dgm:prSet presAssocID="{80664B99-B5D9-4A72-AB2D-50FC5DBFB97C}" presName="Name10" presStyleLbl="parChTrans1D2" presStyleIdx="1" presStyleCnt="4"/>
      <dgm:spPr/>
      <dgm:t>
        <a:bodyPr/>
        <a:lstStyle/>
        <a:p>
          <a:endParaRPr lang="en-US"/>
        </a:p>
      </dgm:t>
    </dgm:pt>
    <dgm:pt modelId="{4971D416-6DC8-4415-98FA-D55EDE6B6D05}" type="pres">
      <dgm:prSet presAssocID="{0F3A684A-1EC5-4263-AEBA-9A970CD21A3D}" presName="hierRoot2" presStyleCnt="0"/>
      <dgm:spPr/>
    </dgm:pt>
    <dgm:pt modelId="{544E37CE-8026-4616-A11E-2E93F51439CA}" type="pres">
      <dgm:prSet presAssocID="{0F3A684A-1EC5-4263-AEBA-9A970CD21A3D}" presName="composite2" presStyleCnt="0"/>
      <dgm:spPr/>
    </dgm:pt>
    <dgm:pt modelId="{6C31F855-C188-4293-86F2-90172D68AA84}" type="pres">
      <dgm:prSet presAssocID="{0F3A684A-1EC5-4263-AEBA-9A970CD21A3D}" presName="background2" presStyleLbl="node2" presStyleIdx="1" presStyleCnt="4"/>
      <dgm:spPr/>
    </dgm:pt>
    <dgm:pt modelId="{C6068AAE-07A3-403F-8D37-E3046E61AC41}" type="pres">
      <dgm:prSet presAssocID="{0F3A684A-1EC5-4263-AEBA-9A970CD21A3D}" presName="text2" presStyleLbl="fgAcc2" presStyleIdx="1" presStyleCnt="4">
        <dgm:presLayoutVars>
          <dgm:chPref val="3"/>
        </dgm:presLayoutVars>
      </dgm:prSet>
      <dgm:spPr/>
      <dgm:t>
        <a:bodyPr/>
        <a:lstStyle/>
        <a:p>
          <a:endParaRPr lang="en-US"/>
        </a:p>
      </dgm:t>
    </dgm:pt>
    <dgm:pt modelId="{A7BD8058-1797-4FB7-9CDD-C2D2EACBB151}" type="pres">
      <dgm:prSet presAssocID="{0F3A684A-1EC5-4263-AEBA-9A970CD21A3D}" presName="hierChild3" presStyleCnt="0"/>
      <dgm:spPr/>
    </dgm:pt>
    <dgm:pt modelId="{68F7DB81-62E5-46D7-88E7-C052BBCA4853}" type="pres">
      <dgm:prSet presAssocID="{871BDACC-81E8-463C-BB2F-7C3F004389F0}" presName="Name17" presStyleLbl="parChTrans1D3" presStyleIdx="1" presStyleCnt="4"/>
      <dgm:spPr/>
      <dgm:t>
        <a:bodyPr/>
        <a:lstStyle/>
        <a:p>
          <a:endParaRPr lang="en-US"/>
        </a:p>
      </dgm:t>
    </dgm:pt>
    <dgm:pt modelId="{F8E61D49-EFDD-47C3-802B-792A5D5657D4}" type="pres">
      <dgm:prSet presAssocID="{1A3545F1-527C-4608-BCDD-EB415C762ADD}" presName="hierRoot3" presStyleCnt="0"/>
      <dgm:spPr/>
    </dgm:pt>
    <dgm:pt modelId="{8D721B79-BEFF-4106-AFDE-DAE1F004C828}" type="pres">
      <dgm:prSet presAssocID="{1A3545F1-527C-4608-BCDD-EB415C762ADD}" presName="composite3" presStyleCnt="0"/>
      <dgm:spPr/>
    </dgm:pt>
    <dgm:pt modelId="{C9830C53-42B2-41F2-87EB-21A2DA74E16F}" type="pres">
      <dgm:prSet presAssocID="{1A3545F1-527C-4608-BCDD-EB415C762ADD}" presName="background3" presStyleLbl="node3" presStyleIdx="1" presStyleCnt="4"/>
      <dgm:spPr/>
    </dgm:pt>
    <dgm:pt modelId="{4C003F32-DA0D-41CE-857B-56F1D80A38CF}" type="pres">
      <dgm:prSet presAssocID="{1A3545F1-527C-4608-BCDD-EB415C762ADD}" presName="text3" presStyleLbl="fgAcc3" presStyleIdx="1" presStyleCnt="4">
        <dgm:presLayoutVars>
          <dgm:chPref val="3"/>
        </dgm:presLayoutVars>
      </dgm:prSet>
      <dgm:spPr/>
      <dgm:t>
        <a:bodyPr/>
        <a:lstStyle/>
        <a:p>
          <a:endParaRPr lang="en-US"/>
        </a:p>
      </dgm:t>
    </dgm:pt>
    <dgm:pt modelId="{2D83C47F-4B5B-4F05-8D39-9AD2D5271D0B}" type="pres">
      <dgm:prSet presAssocID="{1A3545F1-527C-4608-BCDD-EB415C762ADD}" presName="hierChild4" presStyleCnt="0"/>
      <dgm:spPr/>
    </dgm:pt>
    <dgm:pt modelId="{3BBF865B-01D3-44CC-89E2-C31904E15FF7}" type="pres">
      <dgm:prSet presAssocID="{54ADE2FD-0AB1-440C-B2AC-A89D5AD9643D}" presName="hierRoot1" presStyleCnt="0"/>
      <dgm:spPr/>
    </dgm:pt>
    <dgm:pt modelId="{5DFB55F0-444C-4686-BF19-1CBCD40A3257}" type="pres">
      <dgm:prSet presAssocID="{54ADE2FD-0AB1-440C-B2AC-A89D5AD9643D}" presName="composite" presStyleCnt="0"/>
      <dgm:spPr/>
    </dgm:pt>
    <dgm:pt modelId="{6012881A-2371-4DEC-8E3B-0D57443DD0F7}" type="pres">
      <dgm:prSet presAssocID="{54ADE2FD-0AB1-440C-B2AC-A89D5AD9643D}" presName="background" presStyleLbl="node0" presStyleIdx="2" presStyleCnt="4"/>
      <dgm:spPr/>
    </dgm:pt>
    <dgm:pt modelId="{AFFB6E07-E083-4261-8806-157592BFE79B}" type="pres">
      <dgm:prSet presAssocID="{54ADE2FD-0AB1-440C-B2AC-A89D5AD9643D}" presName="text" presStyleLbl="fgAcc0" presStyleIdx="2" presStyleCnt="4">
        <dgm:presLayoutVars>
          <dgm:chPref val="3"/>
        </dgm:presLayoutVars>
      </dgm:prSet>
      <dgm:spPr/>
      <dgm:t>
        <a:bodyPr/>
        <a:lstStyle/>
        <a:p>
          <a:endParaRPr lang="en-US"/>
        </a:p>
      </dgm:t>
    </dgm:pt>
    <dgm:pt modelId="{5D7A8378-BEB9-42D8-8F46-D4387956D83C}" type="pres">
      <dgm:prSet presAssocID="{54ADE2FD-0AB1-440C-B2AC-A89D5AD9643D}" presName="hierChild2" presStyleCnt="0"/>
      <dgm:spPr/>
    </dgm:pt>
    <dgm:pt modelId="{14FB9221-D448-4AD8-90D1-BFF850E67B68}" type="pres">
      <dgm:prSet presAssocID="{5B8AB8BF-FE52-4772-AD01-E2FFE2D812E8}" presName="Name10" presStyleLbl="parChTrans1D2" presStyleIdx="2" presStyleCnt="4"/>
      <dgm:spPr/>
      <dgm:t>
        <a:bodyPr/>
        <a:lstStyle/>
        <a:p>
          <a:endParaRPr lang="en-US"/>
        </a:p>
      </dgm:t>
    </dgm:pt>
    <dgm:pt modelId="{DEECE5B8-80CB-4C7D-A617-C1E76AEAAD55}" type="pres">
      <dgm:prSet presAssocID="{00B7C453-8CC7-4B6D-B8D7-1BC0FC8A2A8D}" presName="hierRoot2" presStyleCnt="0"/>
      <dgm:spPr/>
    </dgm:pt>
    <dgm:pt modelId="{A7977FB3-EBDE-45B8-9B45-E24D13CC2194}" type="pres">
      <dgm:prSet presAssocID="{00B7C453-8CC7-4B6D-B8D7-1BC0FC8A2A8D}" presName="composite2" presStyleCnt="0"/>
      <dgm:spPr/>
    </dgm:pt>
    <dgm:pt modelId="{E0ACC0BF-762F-4402-9205-9443EBFF7F97}" type="pres">
      <dgm:prSet presAssocID="{00B7C453-8CC7-4B6D-B8D7-1BC0FC8A2A8D}" presName="background2" presStyleLbl="node2" presStyleIdx="2" presStyleCnt="4"/>
      <dgm:spPr/>
    </dgm:pt>
    <dgm:pt modelId="{12BDA339-B027-4B5A-9AEB-5EF772D83BA7}" type="pres">
      <dgm:prSet presAssocID="{00B7C453-8CC7-4B6D-B8D7-1BC0FC8A2A8D}" presName="text2" presStyleLbl="fgAcc2" presStyleIdx="2" presStyleCnt="4">
        <dgm:presLayoutVars>
          <dgm:chPref val="3"/>
        </dgm:presLayoutVars>
      </dgm:prSet>
      <dgm:spPr/>
      <dgm:t>
        <a:bodyPr/>
        <a:lstStyle/>
        <a:p>
          <a:endParaRPr lang="en-US"/>
        </a:p>
      </dgm:t>
    </dgm:pt>
    <dgm:pt modelId="{8BA0B258-1017-4F0D-9C67-5F566560C792}" type="pres">
      <dgm:prSet presAssocID="{00B7C453-8CC7-4B6D-B8D7-1BC0FC8A2A8D}" presName="hierChild3" presStyleCnt="0"/>
      <dgm:spPr/>
    </dgm:pt>
    <dgm:pt modelId="{F56BA67A-7750-45FC-ABBB-4D4386B8E159}" type="pres">
      <dgm:prSet presAssocID="{8AA2858D-7332-408B-B10A-C3023C5C2286}" presName="Name17" presStyleLbl="parChTrans1D3" presStyleIdx="2" presStyleCnt="4"/>
      <dgm:spPr/>
      <dgm:t>
        <a:bodyPr/>
        <a:lstStyle/>
        <a:p>
          <a:endParaRPr lang="en-US"/>
        </a:p>
      </dgm:t>
    </dgm:pt>
    <dgm:pt modelId="{9F7F2C32-BBFF-40BA-B42F-E4A3E3F6C11F}" type="pres">
      <dgm:prSet presAssocID="{6C4CCD55-C6FA-4E39-B3D8-5FF64E4B7AF6}" presName="hierRoot3" presStyleCnt="0"/>
      <dgm:spPr/>
    </dgm:pt>
    <dgm:pt modelId="{606F68E5-EA45-45D4-B91C-2455D1C4EBE4}" type="pres">
      <dgm:prSet presAssocID="{6C4CCD55-C6FA-4E39-B3D8-5FF64E4B7AF6}" presName="composite3" presStyleCnt="0"/>
      <dgm:spPr/>
    </dgm:pt>
    <dgm:pt modelId="{978D7C29-BAC7-4F87-825F-812E98462B73}" type="pres">
      <dgm:prSet presAssocID="{6C4CCD55-C6FA-4E39-B3D8-5FF64E4B7AF6}" presName="background3" presStyleLbl="node3" presStyleIdx="2" presStyleCnt="4"/>
      <dgm:spPr/>
    </dgm:pt>
    <dgm:pt modelId="{07C6823F-6740-4AB0-BBE7-5CB625D60CC6}" type="pres">
      <dgm:prSet presAssocID="{6C4CCD55-C6FA-4E39-B3D8-5FF64E4B7AF6}" presName="text3" presStyleLbl="fgAcc3" presStyleIdx="2" presStyleCnt="4">
        <dgm:presLayoutVars>
          <dgm:chPref val="3"/>
        </dgm:presLayoutVars>
      </dgm:prSet>
      <dgm:spPr/>
      <dgm:t>
        <a:bodyPr/>
        <a:lstStyle/>
        <a:p>
          <a:endParaRPr lang="en-US"/>
        </a:p>
      </dgm:t>
    </dgm:pt>
    <dgm:pt modelId="{29C94CEC-3A52-471A-9B3A-D0081EB81BFC}" type="pres">
      <dgm:prSet presAssocID="{6C4CCD55-C6FA-4E39-B3D8-5FF64E4B7AF6}" presName="hierChild4" presStyleCnt="0"/>
      <dgm:spPr/>
    </dgm:pt>
    <dgm:pt modelId="{238C885A-9D6C-424E-9A8F-AD9CE8A4FC8A}" type="pres">
      <dgm:prSet presAssocID="{59E89370-D31B-4599-AA35-FAF7384D72B1}" presName="hierRoot1" presStyleCnt="0"/>
      <dgm:spPr/>
    </dgm:pt>
    <dgm:pt modelId="{FF813DB2-AB38-4ACD-B868-DAC4E58250DE}" type="pres">
      <dgm:prSet presAssocID="{59E89370-D31B-4599-AA35-FAF7384D72B1}" presName="composite" presStyleCnt="0"/>
      <dgm:spPr/>
    </dgm:pt>
    <dgm:pt modelId="{C8D61EB6-E208-4A80-B5B6-98CC9EE56206}" type="pres">
      <dgm:prSet presAssocID="{59E89370-D31B-4599-AA35-FAF7384D72B1}" presName="background" presStyleLbl="node0" presStyleIdx="3" presStyleCnt="4"/>
      <dgm:spPr/>
    </dgm:pt>
    <dgm:pt modelId="{17175CDD-DEE0-4607-B92E-8729C2E39495}" type="pres">
      <dgm:prSet presAssocID="{59E89370-D31B-4599-AA35-FAF7384D72B1}" presName="text" presStyleLbl="fgAcc0" presStyleIdx="3" presStyleCnt="4">
        <dgm:presLayoutVars>
          <dgm:chPref val="3"/>
        </dgm:presLayoutVars>
      </dgm:prSet>
      <dgm:spPr/>
      <dgm:t>
        <a:bodyPr/>
        <a:lstStyle/>
        <a:p>
          <a:endParaRPr lang="en-US"/>
        </a:p>
      </dgm:t>
    </dgm:pt>
    <dgm:pt modelId="{402108A3-5AA4-4F6F-8131-CA78F78ED7AC}" type="pres">
      <dgm:prSet presAssocID="{59E89370-D31B-4599-AA35-FAF7384D72B1}" presName="hierChild2" presStyleCnt="0"/>
      <dgm:spPr/>
    </dgm:pt>
    <dgm:pt modelId="{B45ACC14-EEB5-4E49-AAA5-3F9729EF76B7}" type="pres">
      <dgm:prSet presAssocID="{11978CB8-C362-4888-986C-75565C6D7308}" presName="Name10" presStyleLbl="parChTrans1D2" presStyleIdx="3" presStyleCnt="4"/>
      <dgm:spPr/>
      <dgm:t>
        <a:bodyPr/>
        <a:lstStyle/>
        <a:p>
          <a:endParaRPr lang="en-US"/>
        </a:p>
      </dgm:t>
    </dgm:pt>
    <dgm:pt modelId="{98D4A6ED-C37E-4DE2-AE96-A921BB6AD27E}" type="pres">
      <dgm:prSet presAssocID="{F105DB4A-F0B4-45AA-A9B3-DDDA1D67DAA3}" presName="hierRoot2" presStyleCnt="0"/>
      <dgm:spPr/>
    </dgm:pt>
    <dgm:pt modelId="{9B9690FB-1F7F-49E1-ABF1-6145095E386A}" type="pres">
      <dgm:prSet presAssocID="{F105DB4A-F0B4-45AA-A9B3-DDDA1D67DAA3}" presName="composite2" presStyleCnt="0"/>
      <dgm:spPr/>
    </dgm:pt>
    <dgm:pt modelId="{E5C6D771-5E65-4278-8B1F-7F0590C1EB34}" type="pres">
      <dgm:prSet presAssocID="{F105DB4A-F0B4-45AA-A9B3-DDDA1D67DAA3}" presName="background2" presStyleLbl="node2" presStyleIdx="3" presStyleCnt="4"/>
      <dgm:spPr/>
    </dgm:pt>
    <dgm:pt modelId="{FE7A170B-5841-4F4D-8946-8EA09DC7A94F}" type="pres">
      <dgm:prSet presAssocID="{F105DB4A-F0B4-45AA-A9B3-DDDA1D67DAA3}" presName="text2" presStyleLbl="fgAcc2" presStyleIdx="3" presStyleCnt="4">
        <dgm:presLayoutVars>
          <dgm:chPref val="3"/>
        </dgm:presLayoutVars>
      </dgm:prSet>
      <dgm:spPr/>
      <dgm:t>
        <a:bodyPr/>
        <a:lstStyle/>
        <a:p>
          <a:endParaRPr lang="en-US"/>
        </a:p>
      </dgm:t>
    </dgm:pt>
    <dgm:pt modelId="{78C57BCC-353D-4FC5-8C36-98F03F926955}" type="pres">
      <dgm:prSet presAssocID="{F105DB4A-F0B4-45AA-A9B3-DDDA1D67DAA3}" presName="hierChild3" presStyleCnt="0"/>
      <dgm:spPr/>
    </dgm:pt>
    <dgm:pt modelId="{70D8D0CE-4350-4911-8495-80EEB6F3FA3E}" type="pres">
      <dgm:prSet presAssocID="{3AAEF19A-1393-481D-84F5-7B399FF4996C}" presName="Name17" presStyleLbl="parChTrans1D3" presStyleIdx="3" presStyleCnt="4"/>
      <dgm:spPr/>
      <dgm:t>
        <a:bodyPr/>
        <a:lstStyle/>
        <a:p>
          <a:endParaRPr lang="en-US"/>
        </a:p>
      </dgm:t>
    </dgm:pt>
    <dgm:pt modelId="{EBF1FEBA-A171-423D-A430-E26D446151F6}" type="pres">
      <dgm:prSet presAssocID="{D4C986A8-BF7B-45C2-AF97-C593D8608A1F}" presName="hierRoot3" presStyleCnt="0"/>
      <dgm:spPr/>
    </dgm:pt>
    <dgm:pt modelId="{9D5712B6-2326-4DDB-9C1E-5C7F04082ED1}" type="pres">
      <dgm:prSet presAssocID="{D4C986A8-BF7B-45C2-AF97-C593D8608A1F}" presName="composite3" presStyleCnt="0"/>
      <dgm:spPr/>
    </dgm:pt>
    <dgm:pt modelId="{CB2CD3F0-B647-4038-A5FA-1C708081AAC6}" type="pres">
      <dgm:prSet presAssocID="{D4C986A8-BF7B-45C2-AF97-C593D8608A1F}" presName="background3" presStyleLbl="node3" presStyleIdx="3" presStyleCnt="4"/>
      <dgm:spPr/>
    </dgm:pt>
    <dgm:pt modelId="{E1E114D3-47E5-4CCE-BD1E-6F6BFDC60C57}" type="pres">
      <dgm:prSet presAssocID="{D4C986A8-BF7B-45C2-AF97-C593D8608A1F}" presName="text3" presStyleLbl="fgAcc3" presStyleIdx="3" presStyleCnt="4">
        <dgm:presLayoutVars>
          <dgm:chPref val="3"/>
        </dgm:presLayoutVars>
      </dgm:prSet>
      <dgm:spPr/>
      <dgm:t>
        <a:bodyPr/>
        <a:lstStyle/>
        <a:p>
          <a:endParaRPr lang="en-US"/>
        </a:p>
      </dgm:t>
    </dgm:pt>
    <dgm:pt modelId="{3B9C6F2F-CE2D-4612-AF3C-3BFBAF0F56D5}" type="pres">
      <dgm:prSet presAssocID="{D4C986A8-BF7B-45C2-AF97-C593D8608A1F}" presName="hierChild4" presStyleCnt="0"/>
      <dgm:spPr/>
    </dgm:pt>
  </dgm:ptLst>
  <dgm:cxnLst>
    <dgm:cxn modelId="{EE622B60-B205-4C45-98B1-0C372FEEFFC8}" srcId="{9B9251B1-FC6B-409D-99AA-ED41F6A0DFEF}" destId="{100B4242-1D76-403B-92B6-508A23FAC6EF}" srcOrd="0" destOrd="0" parTransId="{38E779FC-BAD5-49F3-8D55-A37A1723EB98}" sibTransId="{9F4D0E6F-8851-473B-9DE7-22F87D2BF423}"/>
    <dgm:cxn modelId="{0F5963FC-6E46-4725-933E-13D269C1D77D}" type="presOf" srcId="{3AAEF19A-1393-481D-84F5-7B399FF4996C}" destId="{70D8D0CE-4350-4911-8495-80EEB6F3FA3E}" srcOrd="0" destOrd="0" presId="urn:microsoft.com/office/officeart/2005/8/layout/hierarchy1"/>
    <dgm:cxn modelId="{4ED02D67-9C9F-4755-80DF-328D0ADF2123}" type="presOf" srcId="{F105DB4A-F0B4-45AA-A9B3-DDDA1D67DAA3}" destId="{FE7A170B-5841-4F4D-8946-8EA09DC7A94F}" srcOrd="0" destOrd="0" presId="urn:microsoft.com/office/officeart/2005/8/layout/hierarchy1"/>
    <dgm:cxn modelId="{CB5506E2-1C20-43C8-B2D6-940E2DFFC249}" type="presOf" srcId="{871BDACC-81E8-463C-BB2F-7C3F004389F0}" destId="{68F7DB81-62E5-46D7-88E7-C052BBCA4853}" srcOrd="0" destOrd="0" presId="urn:microsoft.com/office/officeart/2005/8/layout/hierarchy1"/>
    <dgm:cxn modelId="{F70C1714-0A5D-4832-A0D6-8388BB72F5AB}" type="presOf" srcId="{5B8AB8BF-FE52-4772-AD01-E2FFE2D812E8}" destId="{14FB9221-D448-4AD8-90D1-BFF850E67B68}" srcOrd="0" destOrd="0" presId="urn:microsoft.com/office/officeart/2005/8/layout/hierarchy1"/>
    <dgm:cxn modelId="{34A01A96-E8D0-43DE-AD36-EC7CEBAA6279}" srcId="{9941A89A-3329-418E-970D-3BE4E7A4B41E}" destId="{0F3A684A-1EC5-4263-AEBA-9A970CD21A3D}" srcOrd="0" destOrd="0" parTransId="{80664B99-B5D9-4A72-AB2D-50FC5DBFB97C}" sibTransId="{DE027E79-3A55-4217-9E31-AEDFB9297716}"/>
    <dgm:cxn modelId="{9B8F4251-D327-4F90-8443-C162EF5A42EE}" srcId="{54ADE2FD-0AB1-440C-B2AC-A89D5AD9643D}" destId="{00B7C453-8CC7-4B6D-B8D7-1BC0FC8A2A8D}" srcOrd="0" destOrd="0" parTransId="{5B8AB8BF-FE52-4772-AD01-E2FFE2D812E8}" sibTransId="{4AFE7D25-B1FD-43AE-885A-BC0DC8662A94}"/>
    <dgm:cxn modelId="{773E63AA-4020-4C87-B2B6-B4C5EF1129ED}" type="presOf" srcId="{D4C986A8-BF7B-45C2-AF97-C593D8608A1F}" destId="{E1E114D3-47E5-4CCE-BD1E-6F6BFDC60C57}" srcOrd="0" destOrd="0" presId="urn:microsoft.com/office/officeart/2005/8/layout/hierarchy1"/>
    <dgm:cxn modelId="{66894DA4-45E9-4E68-9176-A3AF1297D073}" srcId="{0F3A684A-1EC5-4263-AEBA-9A970CD21A3D}" destId="{1A3545F1-527C-4608-BCDD-EB415C762ADD}" srcOrd="0" destOrd="0" parTransId="{871BDACC-81E8-463C-BB2F-7C3F004389F0}" sibTransId="{5C5F61EC-F5A9-4AEB-865C-197D1EC9057B}"/>
    <dgm:cxn modelId="{86C1D218-6BBA-4603-9C69-F9BCF9BB459C}" type="presOf" srcId="{0F3A684A-1EC5-4263-AEBA-9A970CD21A3D}" destId="{C6068AAE-07A3-403F-8D37-E3046E61AC41}" srcOrd="0" destOrd="0" presId="urn:microsoft.com/office/officeart/2005/8/layout/hierarchy1"/>
    <dgm:cxn modelId="{FFBC5CE8-E417-482B-B73F-45E9998F6768}" type="presOf" srcId="{54ADE2FD-0AB1-440C-B2AC-A89D5AD9643D}" destId="{AFFB6E07-E083-4261-8806-157592BFE79B}" srcOrd="0" destOrd="0" presId="urn:microsoft.com/office/officeart/2005/8/layout/hierarchy1"/>
    <dgm:cxn modelId="{9DDE7298-CD0D-4877-BD30-D156F80275AB}" srcId="{9B9251B1-FC6B-409D-99AA-ED41F6A0DFEF}" destId="{59E89370-D31B-4599-AA35-FAF7384D72B1}" srcOrd="3" destOrd="0" parTransId="{D980DB33-DD21-44EB-9EB1-F72725BBD6F5}" sibTransId="{52448DAF-0251-4662-9117-C11FA6F56415}"/>
    <dgm:cxn modelId="{C283D26C-2290-46C7-8F8F-5F69BB6B9AD5}" type="presOf" srcId="{6C4CCD55-C6FA-4E39-B3D8-5FF64E4B7AF6}" destId="{07C6823F-6740-4AB0-BBE7-5CB625D60CC6}" srcOrd="0" destOrd="0" presId="urn:microsoft.com/office/officeart/2005/8/layout/hierarchy1"/>
    <dgm:cxn modelId="{69555C63-2B51-4F80-A0F0-5745E8C52090}" srcId="{9B9251B1-FC6B-409D-99AA-ED41F6A0DFEF}" destId="{54ADE2FD-0AB1-440C-B2AC-A89D5AD9643D}" srcOrd="2" destOrd="0" parTransId="{AF8B37AA-E849-44E9-8903-2EA64CEF5C9A}" sibTransId="{6297B5D5-B25E-41F7-91CB-390A6AE5859A}"/>
    <dgm:cxn modelId="{50E9490C-69F0-4AA9-8428-CFC664260024}" srcId="{59E89370-D31B-4599-AA35-FAF7384D72B1}" destId="{F105DB4A-F0B4-45AA-A9B3-DDDA1D67DAA3}" srcOrd="0" destOrd="0" parTransId="{11978CB8-C362-4888-986C-75565C6D7308}" sibTransId="{ECB9BF22-F7B3-414A-9BAA-3BDD1B7E1D54}"/>
    <dgm:cxn modelId="{8B759E0C-7B21-4585-B707-985223F2C544}" type="presOf" srcId="{8AA2858D-7332-408B-B10A-C3023C5C2286}" destId="{F56BA67A-7750-45FC-ABBB-4D4386B8E159}" srcOrd="0" destOrd="0" presId="urn:microsoft.com/office/officeart/2005/8/layout/hierarchy1"/>
    <dgm:cxn modelId="{BDE1445A-978F-4FE0-9BFA-971287DE1346}" type="presOf" srcId="{100B4242-1D76-403B-92B6-508A23FAC6EF}" destId="{056F998E-FF5C-4D24-AA70-6F2A7E588105}" srcOrd="0" destOrd="0" presId="urn:microsoft.com/office/officeart/2005/8/layout/hierarchy1"/>
    <dgm:cxn modelId="{C05B3CDA-2DB0-41ED-BDE5-EF93410F07A3}" type="presOf" srcId="{012B1EA0-782E-4A75-8D16-F8F5356DE417}" destId="{C46783B7-07F1-4F83-AE36-2416C6825B90}" srcOrd="0" destOrd="0" presId="urn:microsoft.com/office/officeart/2005/8/layout/hierarchy1"/>
    <dgm:cxn modelId="{A7163CC8-C3D7-4E0C-8C21-4268D1AEC8FA}" type="presOf" srcId="{00B7C453-8CC7-4B6D-B8D7-1BC0FC8A2A8D}" destId="{12BDA339-B027-4B5A-9AEB-5EF772D83BA7}" srcOrd="0" destOrd="0" presId="urn:microsoft.com/office/officeart/2005/8/layout/hierarchy1"/>
    <dgm:cxn modelId="{28EB423E-8D84-45C1-892A-0FA51BE09519}" type="presOf" srcId="{9B9251B1-FC6B-409D-99AA-ED41F6A0DFEF}" destId="{601D4FE0-F719-4399-9C7E-402497FE628A}" srcOrd="0" destOrd="0" presId="urn:microsoft.com/office/officeart/2005/8/layout/hierarchy1"/>
    <dgm:cxn modelId="{1BEC7E2E-7AB4-4848-BCE4-4E905175BE20}" srcId="{9B9251B1-FC6B-409D-99AA-ED41F6A0DFEF}" destId="{9941A89A-3329-418E-970D-3BE4E7A4B41E}" srcOrd="1" destOrd="0" parTransId="{B50E8801-48DA-49BF-8CFE-EF8E3F50A913}" sibTransId="{8999E897-D287-463E-8D79-15B15C64ED2E}"/>
    <dgm:cxn modelId="{F0C60354-2547-4609-A114-EA346B9582F2}" type="presOf" srcId="{9941A89A-3329-418E-970D-3BE4E7A4B41E}" destId="{3CD51F45-739F-4554-B09F-A55FC46C3BB2}" srcOrd="0" destOrd="0" presId="urn:microsoft.com/office/officeart/2005/8/layout/hierarchy1"/>
    <dgm:cxn modelId="{AFBBB22D-8279-4793-93CD-424F210ADF42}" type="presOf" srcId="{11978CB8-C362-4888-986C-75565C6D7308}" destId="{B45ACC14-EEB5-4E49-AAA5-3F9729EF76B7}" srcOrd="0" destOrd="0" presId="urn:microsoft.com/office/officeart/2005/8/layout/hierarchy1"/>
    <dgm:cxn modelId="{B26B0D23-FA96-47D1-A25B-7C694A0BB63E}" type="presOf" srcId="{1A3545F1-527C-4608-BCDD-EB415C762ADD}" destId="{4C003F32-DA0D-41CE-857B-56F1D80A38CF}" srcOrd="0" destOrd="0" presId="urn:microsoft.com/office/officeart/2005/8/layout/hierarchy1"/>
    <dgm:cxn modelId="{35094C4E-D4D3-4FC0-939C-A9F94EC1A2D3}" type="presOf" srcId="{D6F6A7DC-B5BB-4B1C-AAF7-288A1E2F3F68}" destId="{F45F74FD-D291-4EBB-B5E2-2CB9B937238F}" srcOrd="0" destOrd="0" presId="urn:microsoft.com/office/officeart/2005/8/layout/hierarchy1"/>
    <dgm:cxn modelId="{A069AECA-2230-48FA-A554-8455AA4E4899}" srcId="{F105DB4A-F0B4-45AA-A9B3-DDDA1D67DAA3}" destId="{D4C986A8-BF7B-45C2-AF97-C593D8608A1F}" srcOrd="0" destOrd="0" parTransId="{3AAEF19A-1393-481D-84F5-7B399FF4996C}" sibTransId="{6F32771B-57F0-4BC8-8757-2D3DF0BC013C}"/>
    <dgm:cxn modelId="{4338D607-F82D-4C1B-9CCC-6E57FA6156B7}" srcId="{00B7C453-8CC7-4B6D-B8D7-1BC0FC8A2A8D}" destId="{6C4CCD55-C6FA-4E39-B3D8-5FF64E4B7AF6}" srcOrd="0" destOrd="0" parTransId="{8AA2858D-7332-408B-B10A-C3023C5C2286}" sibTransId="{1E044341-AD97-40FA-8C85-76D73F641298}"/>
    <dgm:cxn modelId="{5D051D49-08F3-449F-800F-98208FE91A23}" srcId="{100B4242-1D76-403B-92B6-508A23FAC6EF}" destId="{872689AC-78E7-4CDC-823B-1CDB35AFE67D}" srcOrd="0" destOrd="0" parTransId="{012B1EA0-782E-4A75-8D16-F8F5356DE417}" sibTransId="{5DEC8A9F-ED65-49AB-8A36-1EBDEEC3F5AF}"/>
    <dgm:cxn modelId="{6914269F-0788-4072-945A-37DBD3F43882}" srcId="{872689AC-78E7-4CDC-823B-1CDB35AFE67D}" destId="{81BFAD58-9007-465E-837F-CB8A9784093B}" srcOrd="0" destOrd="0" parTransId="{D6F6A7DC-B5BB-4B1C-AAF7-288A1E2F3F68}" sibTransId="{2DA82A72-9B40-476C-8204-82317A246076}"/>
    <dgm:cxn modelId="{EADA7806-7B45-490E-BE3F-1255D13FF25A}" type="presOf" srcId="{872689AC-78E7-4CDC-823B-1CDB35AFE67D}" destId="{32992E71-D201-404B-8AAC-D0852FD404A0}" srcOrd="0" destOrd="0" presId="urn:microsoft.com/office/officeart/2005/8/layout/hierarchy1"/>
    <dgm:cxn modelId="{ECE6003B-2B0A-4D06-A653-58C83A413BD2}" type="presOf" srcId="{59E89370-D31B-4599-AA35-FAF7384D72B1}" destId="{17175CDD-DEE0-4607-B92E-8729C2E39495}" srcOrd="0" destOrd="0" presId="urn:microsoft.com/office/officeart/2005/8/layout/hierarchy1"/>
    <dgm:cxn modelId="{75036BC3-9946-4EE7-BC85-C4D0AA5FB9EB}" type="presOf" srcId="{80664B99-B5D9-4A72-AB2D-50FC5DBFB97C}" destId="{8403A321-A13F-405A-ABD9-0266D0E3C91F}" srcOrd="0" destOrd="0" presId="urn:microsoft.com/office/officeart/2005/8/layout/hierarchy1"/>
    <dgm:cxn modelId="{EF5F6F22-26C6-4806-BE22-8832720C7B93}" type="presOf" srcId="{81BFAD58-9007-465E-837F-CB8A9784093B}" destId="{96AECE9C-CC53-4254-BB4A-4B56546EB482}" srcOrd="0" destOrd="0" presId="urn:microsoft.com/office/officeart/2005/8/layout/hierarchy1"/>
    <dgm:cxn modelId="{FA4435E4-8E0E-4383-B34B-26859C467D6A}" type="presParOf" srcId="{601D4FE0-F719-4399-9C7E-402497FE628A}" destId="{149CAB42-A22F-4130-9F5B-074BE0A1F90F}" srcOrd="0" destOrd="0" presId="urn:microsoft.com/office/officeart/2005/8/layout/hierarchy1"/>
    <dgm:cxn modelId="{F2EC6359-3476-4C90-B9B5-55E01C6F6220}" type="presParOf" srcId="{149CAB42-A22F-4130-9F5B-074BE0A1F90F}" destId="{79F11DDE-4DC9-4CA5-899A-3458072A07E9}" srcOrd="0" destOrd="0" presId="urn:microsoft.com/office/officeart/2005/8/layout/hierarchy1"/>
    <dgm:cxn modelId="{6A410959-DDEE-4A29-A288-EC1C17384E9C}" type="presParOf" srcId="{79F11DDE-4DC9-4CA5-899A-3458072A07E9}" destId="{4090DD48-8690-4EC5-BD80-48D1ABD45584}" srcOrd="0" destOrd="0" presId="urn:microsoft.com/office/officeart/2005/8/layout/hierarchy1"/>
    <dgm:cxn modelId="{08A86D7F-A660-4AB3-9FAD-A1D70C886F52}" type="presParOf" srcId="{79F11DDE-4DC9-4CA5-899A-3458072A07E9}" destId="{056F998E-FF5C-4D24-AA70-6F2A7E588105}" srcOrd="1" destOrd="0" presId="urn:microsoft.com/office/officeart/2005/8/layout/hierarchy1"/>
    <dgm:cxn modelId="{FDA7B153-3982-4201-94F2-715880766C6B}" type="presParOf" srcId="{149CAB42-A22F-4130-9F5B-074BE0A1F90F}" destId="{A4A0F55B-9976-48CF-A765-55C9BE34B4D6}" srcOrd="1" destOrd="0" presId="urn:microsoft.com/office/officeart/2005/8/layout/hierarchy1"/>
    <dgm:cxn modelId="{48C40AF1-3798-4399-9127-AFB60122B9AB}" type="presParOf" srcId="{A4A0F55B-9976-48CF-A765-55C9BE34B4D6}" destId="{C46783B7-07F1-4F83-AE36-2416C6825B90}" srcOrd="0" destOrd="0" presId="urn:microsoft.com/office/officeart/2005/8/layout/hierarchy1"/>
    <dgm:cxn modelId="{2F981D20-0A5F-4164-AEB2-88C80715D9AA}" type="presParOf" srcId="{A4A0F55B-9976-48CF-A765-55C9BE34B4D6}" destId="{B375A0AF-8AB2-4400-860D-ECE0E7FD05DC}" srcOrd="1" destOrd="0" presId="urn:microsoft.com/office/officeart/2005/8/layout/hierarchy1"/>
    <dgm:cxn modelId="{CADEC6E2-0E06-4C5C-9E5E-C1F2F28F60F3}" type="presParOf" srcId="{B375A0AF-8AB2-4400-860D-ECE0E7FD05DC}" destId="{80E7FD18-1B6A-4E8A-BCC5-94CCFE2D35E2}" srcOrd="0" destOrd="0" presId="urn:microsoft.com/office/officeart/2005/8/layout/hierarchy1"/>
    <dgm:cxn modelId="{0B91002C-C23B-4F53-B2C7-2A94A820FA76}" type="presParOf" srcId="{80E7FD18-1B6A-4E8A-BCC5-94CCFE2D35E2}" destId="{F3398027-FC0C-414F-B83C-7E71E61D5C65}" srcOrd="0" destOrd="0" presId="urn:microsoft.com/office/officeart/2005/8/layout/hierarchy1"/>
    <dgm:cxn modelId="{9D4599E0-6649-4D90-A550-3FA8D7DC16F5}" type="presParOf" srcId="{80E7FD18-1B6A-4E8A-BCC5-94CCFE2D35E2}" destId="{32992E71-D201-404B-8AAC-D0852FD404A0}" srcOrd="1" destOrd="0" presId="urn:microsoft.com/office/officeart/2005/8/layout/hierarchy1"/>
    <dgm:cxn modelId="{CCE4D133-62B3-4745-A2DD-FFF9390A7A8E}" type="presParOf" srcId="{B375A0AF-8AB2-4400-860D-ECE0E7FD05DC}" destId="{F62F0101-F48C-4ACD-80C7-389AD7703841}" srcOrd="1" destOrd="0" presId="urn:microsoft.com/office/officeart/2005/8/layout/hierarchy1"/>
    <dgm:cxn modelId="{3B4B55AA-3FF8-4568-BA32-A753EB520167}" type="presParOf" srcId="{F62F0101-F48C-4ACD-80C7-389AD7703841}" destId="{F45F74FD-D291-4EBB-B5E2-2CB9B937238F}" srcOrd="0" destOrd="0" presId="urn:microsoft.com/office/officeart/2005/8/layout/hierarchy1"/>
    <dgm:cxn modelId="{A1A88603-5D37-45A3-95C9-164AB137A5EB}" type="presParOf" srcId="{F62F0101-F48C-4ACD-80C7-389AD7703841}" destId="{9CB07E94-E9E6-4C70-82F8-5E15420BF1B0}" srcOrd="1" destOrd="0" presId="urn:microsoft.com/office/officeart/2005/8/layout/hierarchy1"/>
    <dgm:cxn modelId="{0C6D1A79-52F4-406A-A722-F07A4860BDD7}" type="presParOf" srcId="{9CB07E94-E9E6-4C70-82F8-5E15420BF1B0}" destId="{BB1BE3A8-9646-49E5-9220-6A6F8CE42172}" srcOrd="0" destOrd="0" presId="urn:microsoft.com/office/officeart/2005/8/layout/hierarchy1"/>
    <dgm:cxn modelId="{4C906292-39AC-4195-A67F-F95CA2F8308A}" type="presParOf" srcId="{BB1BE3A8-9646-49E5-9220-6A6F8CE42172}" destId="{50A24547-9EC2-442C-AE66-F32332B74FD3}" srcOrd="0" destOrd="0" presId="urn:microsoft.com/office/officeart/2005/8/layout/hierarchy1"/>
    <dgm:cxn modelId="{C27549F5-8B20-43E5-B2F9-131C840CF908}" type="presParOf" srcId="{BB1BE3A8-9646-49E5-9220-6A6F8CE42172}" destId="{96AECE9C-CC53-4254-BB4A-4B56546EB482}" srcOrd="1" destOrd="0" presId="urn:microsoft.com/office/officeart/2005/8/layout/hierarchy1"/>
    <dgm:cxn modelId="{5B6DAB7A-C656-42AC-8625-173F1A7D4BEB}" type="presParOf" srcId="{9CB07E94-E9E6-4C70-82F8-5E15420BF1B0}" destId="{1686403A-6F97-4F39-8AE0-BF6585E2F7C7}" srcOrd="1" destOrd="0" presId="urn:microsoft.com/office/officeart/2005/8/layout/hierarchy1"/>
    <dgm:cxn modelId="{60D1C3E8-8DBF-4D2E-A459-A2A4BB10D4E3}" type="presParOf" srcId="{601D4FE0-F719-4399-9C7E-402497FE628A}" destId="{42A6B6B9-E3A9-4AB5-993A-49651A7E1899}" srcOrd="1" destOrd="0" presId="urn:microsoft.com/office/officeart/2005/8/layout/hierarchy1"/>
    <dgm:cxn modelId="{74C5FD84-5B22-4CD8-9C9D-CC1651DC2D6A}" type="presParOf" srcId="{42A6B6B9-E3A9-4AB5-993A-49651A7E1899}" destId="{0A292299-1BFE-4C3C-94AF-0291066727BE}" srcOrd="0" destOrd="0" presId="urn:microsoft.com/office/officeart/2005/8/layout/hierarchy1"/>
    <dgm:cxn modelId="{9C15686E-365F-4D74-B1E2-1E6FE1B8CACB}" type="presParOf" srcId="{0A292299-1BFE-4C3C-94AF-0291066727BE}" destId="{12C15C94-8D4E-442A-89CD-3BB0DE87B5CE}" srcOrd="0" destOrd="0" presId="urn:microsoft.com/office/officeart/2005/8/layout/hierarchy1"/>
    <dgm:cxn modelId="{44E4B459-6042-4C17-9149-7FD65A2574B5}" type="presParOf" srcId="{0A292299-1BFE-4C3C-94AF-0291066727BE}" destId="{3CD51F45-739F-4554-B09F-A55FC46C3BB2}" srcOrd="1" destOrd="0" presId="urn:microsoft.com/office/officeart/2005/8/layout/hierarchy1"/>
    <dgm:cxn modelId="{4A80D538-0CDC-4BDB-B2C8-9D8DD5A1345E}" type="presParOf" srcId="{42A6B6B9-E3A9-4AB5-993A-49651A7E1899}" destId="{8981AD79-B981-4B53-B5A2-3BFD8D085B26}" srcOrd="1" destOrd="0" presId="urn:microsoft.com/office/officeart/2005/8/layout/hierarchy1"/>
    <dgm:cxn modelId="{A958B37A-D525-41E5-9CAE-5000D1448054}" type="presParOf" srcId="{8981AD79-B981-4B53-B5A2-3BFD8D085B26}" destId="{8403A321-A13F-405A-ABD9-0266D0E3C91F}" srcOrd="0" destOrd="0" presId="urn:microsoft.com/office/officeart/2005/8/layout/hierarchy1"/>
    <dgm:cxn modelId="{1B413752-A991-45BD-A60A-F49674471A8A}" type="presParOf" srcId="{8981AD79-B981-4B53-B5A2-3BFD8D085B26}" destId="{4971D416-6DC8-4415-98FA-D55EDE6B6D05}" srcOrd="1" destOrd="0" presId="urn:microsoft.com/office/officeart/2005/8/layout/hierarchy1"/>
    <dgm:cxn modelId="{AD44C7E7-F2BC-49E6-9474-0045DD588D04}" type="presParOf" srcId="{4971D416-6DC8-4415-98FA-D55EDE6B6D05}" destId="{544E37CE-8026-4616-A11E-2E93F51439CA}" srcOrd="0" destOrd="0" presId="urn:microsoft.com/office/officeart/2005/8/layout/hierarchy1"/>
    <dgm:cxn modelId="{43F0FF44-DAD1-451F-9D0E-E7C5A54F437A}" type="presParOf" srcId="{544E37CE-8026-4616-A11E-2E93F51439CA}" destId="{6C31F855-C188-4293-86F2-90172D68AA84}" srcOrd="0" destOrd="0" presId="urn:microsoft.com/office/officeart/2005/8/layout/hierarchy1"/>
    <dgm:cxn modelId="{D96A4C78-5C01-4964-93EF-3B4EDAAE6931}" type="presParOf" srcId="{544E37CE-8026-4616-A11E-2E93F51439CA}" destId="{C6068AAE-07A3-403F-8D37-E3046E61AC41}" srcOrd="1" destOrd="0" presId="urn:microsoft.com/office/officeart/2005/8/layout/hierarchy1"/>
    <dgm:cxn modelId="{6C39D1F5-5609-4FAF-B7E0-D278D8EE0D93}" type="presParOf" srcId="{4971D416-6DC8-4415-98FA-D55EDE6B6D05}" destId="{A7BD8058-1797-4FB7-9CDD-C2D2EACBB151}" srcOrd="1" destOrd="0" presId="urn:microsoft.com/office/officeart/2005/8/layout/hierarchy1"/>
    <dgm:cxn modelId="{89882C09-C63B-4663-A10A-F4FECEE33445}" type="presParOf" srcId="{A7BD8058-1797-4FB7-9CDD-C2D2EACBB151}" destId="{68F7DB81-62E5-46D7-88E7-C052BBCA4853}" srcOrd="0" destOrd="0" presId="urn:microsoft.com/office/officeart/2005/8/layout/hierarchy1"/>
    <dgm:cxn modelId="{A0B87FC7-C288-462A-AE1E-2BF9E3775B8E}" type="presParOf" srcId="{A7BD8058-1797-4FB7-9CDD-C2D2EACBB151}" destId="{F8E61D49-EFDD-47C3-802B-792A5D5657D4}" srcOrd="1" destOrd="0" presId="urn:microsoft.com/office/officeart/2005/8/layout/hierarchy1"/>
    <dgm:cxn modelId="{3F835682-40AD-4E25-A2EB-55E0C37E8BF0}" type="presParOf" srcId="{F8E61D49-EFDD-47C3-802B-792A5D5657D4}" destId="{8D721B79-BEFF-4106-AFDE-DAE1F004C828}" srcOrd="0" destOrd="0" presId="urn:microsoft.com/office/officeart/2005/8/layout/hierarchy1"/>
    <dgm:cxn modelId="{0132FBA9-F527-4196-8BE1-7F2E87648EC5}" type="presParOf" srcId="{8D721B79-BEFF-4106-AFDE-DAE1F004C828}" destId="{C9830C53-42B2-41F2-87EB-21A2DA74E16F}" srcOrd="0" destOrd="0" presId="urn:microsoft.com/office/officeart/2005/8/layout/hierarchy1"/>
    <dgm:cxn modelId="{3AAA949E-8DCD-4E48-92BE-65772EE77010}" type="presParOf" srcId="{8D721B79-BEFF-4106-AFDE-DAE1F004C828}" destId="{4C003F32-DA0D-41CE-857B-56F1D80A38CF}" srcOrd="1" destOrd="0" presId="urn:microsoft.com/office/officeart/2005/8/layout/hierarchy1"/>
    <dgm:cxn modelId="{281520CC-AA08-44D6-8935-2DA34B8F5807}" type="presParOf" srcId="{F8E61D49-EFDD-47C3-802B-792A5D5657D4}" destId="{2D83C47F-4B5B-4F05-8D39-9AD2D5271D0B}" srcOrd="1" destOrd="0" presId="urn:microsoft.com/office/officeart/2005/8/layout/hierarchy1"/>
    <dgm:cxn modelId="{0D92D0B0-008E-4A0E-BEE4-DF2710C71233}" type="presParOf" srcId="{601D4FE0-F719-4399-9C7E-402497FE628A}" destId="{3BBF865B-01D3-44CC-89E2-C31904E15FF7}" srcOrd="2" destOrd="0" presId="urn:microsoft.com/office/officeart/2005/8/layout/hierarchy1"/>
    <dgm:cxn modelId="{36740AC1-4322-4789-8E1D-1C78062FD701}" type="presParOf" srcId="{3BBF865B-01D3-44CC-89E2-C31904E15FF7}" destId="{5DFB55F0-444C-4686-BF19-1CBCD40A3257}" srcOrd="0" destOrd="0" presId="urn:microsoft.com/office/officeart/2005/8/layout/hierarchy1"/>
    <dgm:cxn modelId="{C64D9B6D-0131-476E-B248-6D2B126399B2}" type="presParOf" srcId="{5DFB55F0-444C-4686-BF19-1CBCD40A3257}" destId="{6012881A-2371-4DEC-8E3B-0D57443DD0F7}" srcOrd="0" destOrd="0" presId="urn:microsoft.com/office/officeart/2005/8/layout/hierarchy1"/>
    <dgm:cxn modelId="{715F2C15-92CA-4A01-96AC-FB219C89B33B}" type="presParOf" srcId="{5DFB55F0-444C-4686-BF19-1CBCD40A3257}" destId="{AFFB6E07-E083-4261-8806-157592BFE79B}" srcOrd="1" destOrd="0" presId="urn:microsoft.com/office/officeart/2005/8/layout/hierarchy1"/>
    <dgm:cxn modelId="{AB203DCF-BBAF-458A-B76D-EBBA44D03220}" type="presParOf" srcId="{3BBF865B-01D3-44CC-89E2-C31904E15FF7}" destId="{5D7A8378-BEB9-42D8-8F46-D4387956D83C}" srcOrd="1" destOrd="0" presId="urn:microsoft.com/office/officeart/2005/8/layout/hierarchy1"/>
    <dgm:cxn modelId="{993499CA-E6E0-4954-A559-7D32E7EC113A}" type="presParOf" srcId="{5D7A8378-BEB9-42D8-8F46-D4387956D83C}" destId="{14FB9221-D448-4AD8-90D1-BFF850E67B68}" srcOrd="0" destOrd="0" presId="urn:microsoft.com/office/officeart/2005/8/layout/hierarchy1"/>
    <dgm:cxn modelId="{3D2DE261-382C-43A3-9A30-B32289A2703F}" type="presParOf" srcId="{5D7A8378-BEB9-42D8-8F46-D4387956D83C}" destId="{DEECE5B8-80CB-4C7D-A617-C1E76AEAAD55}" srcOrd="1" destOrd="0" presId="urn:microsoft.com/office/officeart/2005/8/layout/hierarchy1"/>
    <dgm:cxn modelId="{0814A435-EB06-4CEE-A3E2-A3CA53E9EEB2}" type="presParOf" srcId="{DEECE5B8-80CB-4C7D-A617-C1E76AEAAD55}" destId="{A7977FB3-EBDE-45B8-9B45-E24D13CC2194}" srcOrd="0" destOrd="0" presId="urn:microsoft.com/office/officeart/2005/8/layout/hierarchy1"/>
    <dgm:cxn modelId="{AD23D4F6-B0EE-4813-B131-DFA8A0870137}" type="presParOf" srcId="{A7977FB3-EBDE-45B8-9B45-E24D13CC2194}" destId="{E0ACC0BF-762F-4402-9205-9443EBFF7F97}" srcOrd="0" destOrd="0" presId="urn:microsoft.com/office/officeart/2005/8/layout/hierarchy1"/>
    <dgm:cxn modelId="{1B7E9D06-7228-4181-97A9-1B9507F92A1C}" type="presParOf" srcId="{A7977FB3-EBDE-45B8-9B45-E24D13CC2194}" destId="{12BDA339-B027-4B5A-9AEB-5EF772D83BA7}" srcOrd="1" destOrd="0" presId="urn:microsoft.com/office/officeart/2005/8/layout/hierarchy1"/>
    <dgm:cxn modelId="{2E8F693B-3ABD-492D-82AC-BA4DB6EB3B8C}" type="presParOf" srcId="{DEECE5B8-80CB-4C7D-A617-C1E76AEAAD55}" destId="{8BA0B258-1017-4F0D-9C67-5F566560C792}" srcOrd="1" destOrd="0" presId="urn:microsoft.com/office/officeart/2005/8/layout/hierarchy1"/>
    <dgm:cxn modelId="{EB954B00-E768-4A7E-9066-E481C5D56F97}" type="presParOf" srcId="{8BA0B258-1017-4F0D-9C67-5F566560C792}" destId="{F56BA67A-7750-45FC-ABBB-4D4386B8E159}" srcOrd="0" destOrd="0" presId="urn:microsoft.com/office/officeart/2005/8/layout/hierarchy1"/>
    <dgm:cxn modelId="{D3D6CC88-1BA7-414A-AD6F-1843BBF6A43F}" type="presParOf" srcId="{8BA0B258-1017-4F0D-9C67-5F566560C792}" destId="{9F7F2C32-BBFF-40BA-B42F-E4A3E3F6C11F}" srcOrd="1" destOrd="0" presId="urn:microsoft.com/office/officeart/2005/8/layout/hierarchy1"/>
    <dgm:cxn modelId="{ED164475-3150-48F1-A51F-F031231B0664}" type="presParOf" srcId="{9F7F2C32-BBFF-40BA-B42F-E4A3E3F6C11F}" destId="{606F68E5-EA45-45D4-B91C-2455D1C4EBE4}" srcOrd="0" destOrd="0" presId="urn:microsoft.com/office/officeart/2005/8/layout/hierarchy1"/>
    <dgm:cxn modelId="{C4F7ED14-011E-4D15-8B07-D87E97F8D615}" type="presParOf" srcId="{606F68E5-EA45-45D4-B91C-2455D1C4EBE4}" destId="{978D7C29-BAC7-4F87-825F-812E98462B73}" srcOrd="0" destOrd="0" presId="urn:microsoft.com/office/officeart/2005/8/layout/hierarchy1"/>
    <dgm:cxn modelId="{45AFB4D8-889C-4941-BA17-C8F263C2DF84}" type="presParOf" srcId="{606F68E5-EA45-45D4-B91C-2455D1C4EBE4}" destId="{07C6823F-6740-4AB0-BBE7-5CB625D60CC6}" srcOrd="1" destOrd="0" presId="urn:microsoft.com/office/officeart/2005/8/layout/hierarchy1"/>
    <dgm:cxn modelId="{064E27B3-06BA-485C-AC46-9CDB081DC9DA}" type="presParOf" srcId="{9F7F2C32-BBFF-40BA-B42F-E4A3E3F6C11F}" destId="{29C94CEC-3A52-471A-9B3A-D0081EB81BFC}" srcOrd="1" destOrd="0" presId="urn:microsoft.com/office/officeart/2005/8/layout/hierarchy1"/>
    <dgm:cxn modelId="{119E799F-C932-41CB-B284-931FA0540B10}" type="presParOf" srcId="{601D4FE0-F719-4399-9C7E-402497FE628A}" destId="{238C885A-9D6C-424E-9A8F-AD9CE8A4FC8A}" srcOrd="3" destOrd="0" presId="urn:microsoft.com/office/officeart/2005/8/layout/hierarchy1"/>
    <dgm:cxn modelId="{FFC9115F-A7E7-4186-B398-1F2548CF0204}" type="presParOf" srcId="{238C885A-9D6C-424E-9A8F-AD9CE8A4FC8A}" destId="{FF813DB2-AB38-4ACD-B868-DAC4E58250DE}" srcOrd="0" destOrd="0" presId="urn:microsoft.com/office/officeart/2005/8/layout/hierarchy1"/>
    <dgm:cxn modelId="{D1310E2E-14D9-4FEE-9F98-DF91E2D627CF}" type="presParOf" srcId="{FF813DB2-AB38-4ACD-B868-DAC4E58250DE}" destId="{C8D61EB6-E208-4A80-B5B6-98CC9EE56206}" srcOrd="0" destOrd="0" presId="urn:microsoft.com/office/officeart/2005/8/layout/hierarchy1"/>
    <dgm:cxn modelId="{660BE7DE-9302-4067-9F42-2CAD9B43257E}" type="presParOf" srcId="{FF813DB2-AB38-4ACD-B868-DAC4E58250DE}" destId="{17175CDD-DEE0-4607-B92E-8729C2E39495}" srcOrd="1" destOrd="0" presId="urn:microsoft.com/office/officeart/2005/8/layout/hierarchy1"/>
    <dgm:cxn modelId="{73A04B07-264E-4CF4-A9EC-B53F976AFAEC}" type="presParOf" srcId="{238C885A-9D6C-424E-9A8F-AD9CE8A4FC8A}" destId="{402108A3-5AA4-4F6F-8131-CA78F78ED7AC}" srcOrd="1" destOrd="0" presId="urn:microsoft.com/office/officeart/2005/8/layout/hierarchy1"/>
    <dgm:cxn modelId="{D321201F-25AC-4210-99DE-4745C757D9FE}" type="presParOf" srcId="{402108A3-5AA4-4F6F-8131-CA78F78ED7AC}" destId="{B45ACC14-EEB5-4E49-AAA5-3F9729EF76B7}" srcOrd="0" destOrd="0" presId="urn:microsoft.com/office/officeart/2005/8/layout/hierarchy1"/>
    <dgm:cxn modelId="{A1387796-F590-4C4B-968B-3FA3DC44B4FA}" type="presParOf" srcId="{402108A3-5AA4-4F6F-8131-CA78F78ED7AC}" destId="{98D4A6ED-C37E-4DE2-AE96-A921BB6AD27E}" srcOrd="1" destOrd="0" presId="urn:microsoft.com/office/officeart/2005/8/layout/hierarchy1"/>
    <dgm:cxn modelId="{001F4EFB-DE2F-484F-AC17-258C2F105776}" type="presParOf" srcId="{98D4A6ED-C37E-4DE2-AE96-A921BB6AD27E}" destId="{9B9690FB-1F7F-49E1-ABF1-6145095E386A}" srcOrd="0" destOrd="0" presId="urn:microsoft.com/office/officeart/2005/8/layout/hierarchy1"/>
    <dgm:cxn modelId="{32E8A721-B53A-4D6E-A897-83A457543A79}" type="presParOf" srcId="{9B9690FB-1F7F-49E1-ABF1-6145095E386A}" destId="{E5C6D771-5E65-4278-8B1F-7F0590C1EB34}" srcOrd="0" destOrd="0" presId="urn:microsoft.com/office/officeart/2005/8/layout/hierarchy1"/>
    <dgm:cxn modelId="{D637FC66-BB8E-43ED-A30B-3AD8AB021D9D}" type="presParOf" srcId="{9B9690FB-1F7F-49E1-ABF1-6145095E386A}" destId="{FE7A170B-5841-4F4D-8946-8EA09DC7A94F}" srcOrd="1" destOrd="0" presId="urn:microsoft.com/office/officeart/2005/8/layout/hierarchy1"/>
    <dgm:cxn modelId="{ECC22623-3A8E-465C-8DFC-A6634C732CC4}" type="presParOf" srcId="{98D4A6ED-C37E-4DE2-AE96-A921BB6AD27E}" destId="{78C57BCC-353D-4FC5-8C36-98F03F926955}" srcOrd="1" destOrd="0" presId="urn:microsoft.com/office/officeart/2005/8/layout/hierarchy1"/>
    <dgm:cxn modelId="{78874D88-727E-4343-BA3B-038D055E58BE}" type="presParOf" srcId="{78C57BCC-353D-4FC5-8C36-98F03F926955}" destId="{70D8D0CE-4350-4911-8495-80EEB6F3FA3E}" srcOrd="0" destOrd="0" presId="urn:microsoft.com/office/officeart/2005/8/layout/hierarchy1"/>
    <dgm:cxn modelId="{0DD4AD94-5A8F-4CFC-8718-113B55ECE29A}" type="presParOf" srcId="{78C57BCC-353D-4FC5-8C36-98F03F926955}" destId="{EBF1FEBA-A171-423D-A430-E26D446151F6}" srcOrd="1" destOrd="0" presId="urn:microsoft.com/office/officeart/2005/8/layout/hierarchy1"/>
    <dgm:cxn modelId="{07ED8A1B-7DF3-492F-8050-6013A06C6A9D}" type="presParOf" srcId="{EBF1FEBA-A171-423D-A430-E26D446151F6}" destId="{9D5712B6-2326-4DDB-9C1E-5C7F04082ED1}" srcOrd="0" destOrd="0" presId="urn:microsoft.com/office/officeart/2005/8/layout/hierarchy1"/>
    <dgm:cxn modelId="{656D09F9-426C-449B-8943-50A9953FE682}" type="presParOf" srcId="{9D5712B6-2326-4DDB-9C1E-5C7F04082ED1}" destId="{CB2CD3F0-B647-4038-A5FA-1C708081AAC6}" srcOrd="0" destOrd="0" presId="urn:microsoft.com/office/officeart/2005/8/layout/hierarchy1"/>
    <dgm:cxn modelId="{20D366D7-F729-4AC2-8064-75526E4CA855}" type="presParOf" srcId="{9D5712B6-2326-4DDB-9C1E-5C7F04082ED1}" destId="{E1E114D3-47E5-4CCE-BD1E-6F6BFDC60C57}" srcOrd="1" destOrd="0" presId="urn:microsoft.com/office/officeart/2005/8/layout/hierarchy1"/>
    <dgm:cxn modelId="{8972FAAE-E848-4269-A128-4D6479FD2E65}" type="presParOf" srcId="{EBF1FEBA-A171-423D-A430-E26D446151F6}" destId="{3B9C6F2F-CE2D-4612-AF3C-3BFBAF0F56D5}"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D8D0CE-4350-4911-8495-80EEB6F3FA3E}">
      <dsp:nvSpPr>
        <dsp:cNvPr id="0" name=""/>
        <dsp:cNvSpPr/>
      </dsp:nvSpPr>
      <dsp:spPr>
        <a:xfrm>
          <a:off x="7129462" y="2718691"/>
          <a:ext cx="91440" cy="500659"/>
        </a:xfrm>
        <a:custGeom>
          <a:avLst/>
          <a:gdLst/>
          <a:ahLst/>
          <a:cxnLst/>
          <a:rect l="0" t="0" r="0" b="0"/>
          <a:pathLst>
            <a:path>
              <a:moveTo>
                <a:pt x="45720" y="0"/>
              </a:moveTo>
              <a:lnTo>
                <a:pt x="45720" y="5006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5ACC14-EEB5-4E49-AAA5-3F9729EF76B7}">
      <dsp:nvSpPr>
        <dsp:cNvPr id="0" name=""/>
        <dsp:cNvSpPr/>
      </dsp:nvSpPr>
      <dsp:spPr>
        <a:xfrm>
          <a:off x="7129462" y="1124901"/>
          <a:ext cx="91440" cy="500659"/>
        </a:xfrm>
        <a:custGeom>
          <a:avLst/>
          <a:gdLst/>
          <a:ahLst/>
          <a:cxnLst/>
          <a:rect l="0" t="0" r="0" b="0"/>
          <a:pathLst>
            <a:path>
              <a:moveTo>
                <a:pt x="45720" y="0"/>
              </a:moveTo>
              <a:lnTo>
                <a:pt x="45720" y="5006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6BA67A-7750-45FC-ABBB-4D4386B8E159}">
      <dsp:nvSpPr>
        <dsp:cNvPr id="0" name=""/>
        <dsp:cNvSpPr/>
      </dsp:nvSpPr>
      <dsp:spPr>
        <a:xfrm>
          <a:off x="5025449" y="2718691"/>
          <a:ext cx="91440" cy="500659"/>
        </a:xfrm>
        <a:custGeom>
          <a:avLst/>
          <a:gdLst/>
          <a:ahLst/>
          <a:cxnLst/>
          <a:rect l="0" t="0" r="0" b="0"/>
          <a:pathLst>
            <a:path>
              <a:moveTo>
                <a:pt x="45720" y="0"/>
              </a:moveTo>
              <a:lnTo>
                <a:pt x="45720" y="5006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FB9221-D448-4AD8-90D1-BFF850E67B68}">
      <dsp:nvSpPr>
        <dsp:cNvPr id="0" name=""/>
        <dsp:cNvSpPr/>
      </dsp:nvSpPr>
      <dsp:spPr>
        <a:xfrm>
          <a:off x="5025449" y="1124901"/>
          <a:ext cx="91440" cy="500659"/>
        </a:xfrm>
        <a:custGeom>
          <a:avLst/>
          <a:gdLst/>
          <a:ahLst/>
          <a:cxnLst/>
          <a:rect l="0" t="0" r="0" b="0"/>
          <a:pathLst>
            <a:path>
              <a:moveTo>
                <a:pt x="45720" y="0"/>
              </a:moveTo>
              <a:lnTo>
                <a:pt x="45720" y="5006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F7DB81-62E5-46D7-88E7-C052BBCA4853}">
      <dsp:nvSpPr>
        <dsp:cNvPr id="0" name=""/>
        <dsp:cNvSpPr/>
      </dsp:nvSpPr>
      <dsp:spPr>
        <a:xfrm>
          <a:off x="2921436" y="2718691"/>
          <a:ext cx="91440" cy="500659"/>
        </a:xfrm>
        <a:custGeom>
          <a:avLst/>
          <a:gdLst/>
          <a:ahLst/>
          <a:cxnLst/>
          <a:rect l="0" t="0" r="0" b="0"/>
          <a:pathLst>
            <a:path>
              <a:moveTo>
                <a:pt x="45720" y="0"/>
              </a:moveTo>
              <a:lnTo>
                <a:pt x="45720" y="5006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403A321-A13F-405A-ABD9-0266D0E3C91F}">
      <dsp:nvSpPr>
        <dsp:cNvPr id="0" name=""/>
        <dsp:cNvSpPr/>
      </dsp:nvSpPr>
      <dsp:spPr>
        <a:xfrm>
          <a:off x="2909747" y="1140019"/>
          <a:ext cx="91440" cy="485541"/>
        </a:xfrm>
        <a:custGeom>
          <a:avLst/>
          <a:gdLst/>
          <a:ahLst/>
          <a:cxnLst/>
          <a:rect l="0" t="0" r="0" b="0"/>
          <a:pathLst>
            <a:path>
              <a:moveTo>
                <a:pt x="45720" y="0"/>
              </a:moveTo>
              <a:lnTo>
                <a:pt x="45720" y="326066"/>
              </a:lnTo>
              <a:lnTo>
                <a:pt x="57408" y="326066"/>
              </a:lnTo>
              <a:lnTo>
                <a:pt x="57408" y="48554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5F74FD-D291-4EBB-B5E2-2CB9B937238F}">
      <dsp:nvSpPr>
        <dsp:cNvPr id="0" name=""/>
        <dsp:cNvSpPr/>
      </dsp:nvSpPr>
      <dsp:spPr>
        <a:xfrm>
          <a:off x="817423" y="2718691"/>
          <a:ext cx="91440" cy="500659"/>
        </a:xfrm>
        <a:custGeom>
          <a:avLst/>
          <a:gdLst/>
          <a:ahLst/>
          <a:cxnLst/>
          <a:rect l="0" t="0" r="0" b="0"/>
          <a:pathLst>
            <a:path>
              <a:moveTo>
                <a:pt x="45720" y="0"/>
              </a:moveTo>
              <a:lnTo>
                <a:pt x="45720" y="5006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6783B7-07F1-4F83-AE36-2416C6825B90}">
      <dsp:nvSpPr>
        <dsp:cNvPr id="0" name=""/>
        <dsp:cNvSpPr/>
      </dsp:nvSpPr>
      <dsp:spPr>
        <a:xfrm>
          <a:off x="817423" y="1124901"/>
          <a:ext cx="91440" cy="500659"/>
        </a:xfrm>
        <a:custGeom>
          <a:avLst/>
          <a:gdLst/>
          <a:ahLst/>
          <a:cxnLst/>
          <a:rect l="0" t="0" r="0" b="0"/>
          <a:pathLst>
            <a:path>
              <a:moveTo>
                <a:pt x="45720" y="0"/>
              </a:moveTo>
              <a:lnTo>
                <a:pt x="45720" y="5006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90DD48-8690-4EC5-BD80-48D1ABD45584}">
      <dsp:nvSpPr>
        <dsp:cNvPr id="0" name=""/>
        <dsp:cNvSpPr/>
      </dsp:nvSpPr>
      <dsp:spPr>
        <a:xfrm>
          <a:off x="2411" y="31771"/>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56F998E-FF5C-4D24-AA70-6F2A7E588105}">
      <dsp:nvSpPr>
        <dsp:cNvPr id="0" name=""/>
        <dsp:cNvSpPr/>
      </dsp:nvSpPr>
      <dsp:spPr>
        <a:xfrm>
          <a:off x="193684" y="213481"/>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t>Class Time</a:t>
          </a:r>
          <a:endParaRPr lang="en-US" sz="2100" b="1" kern="1200" dirty="0"/>
        </a:p>
      </dsp:txBody>
      <dsp:txXfrm>
        <a:off x="225701" y="245498"/>
        <a:ext cx="1657431" cy="1029096"/>
      </dsp:txXfrm>
    </dsp:sp>
    <dsp:sp modelId="{F3398027-FC0C-414F-B83C-7E71E61D5C65}">
      <dsp:nvSpPr>
        <dsp:cNvPr id="0" name=""/>
        <dsp:cNvSpPr/>
      </dsp:nvSpPr>
      <dsp:spPr>
        <a:xfrm>
          <a:off x="2411" y="1625561"/>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992E71-D201-404B-8AAC-D0852FD404A0}">
      <dsp:nvSpPr>
        <dsp:cNvPr id="0" name=""/>
        <dsp:cNvSpPr/>
      </dsp:nvSpPr>
      <dsp:spPr>
        <a:xfrm>
          <a:off x="193684" y="1807271"/>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Face-to-Face</a:t>
          </a:r>
          <a:endParaRPr lang="en-US" sz="2100" kern="1200" dirty="0"/>
        </a:p>
      </dsp:txBody>
      <dsp:txXfrm>
        <a:off x="225701" y="1839288"/>
        <a:ext cx="1657431" cy="1029096"/>
      </dsp:txXfrm>
    </dsp:sp>
    <dsp:sp modelId="{50A24547-9EC2-442C-AE66-F32332B74FD3}">
      <dsp:nvSpPr>
        <dsp:cNvPr id="0" name=""/>
        <dsp:cNvSpPr/>
      </dsp:nvSpPr>
      <dsp:spPr>
        <a:xfrm>
          <a:off x="2411" y="3219351"/>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6AECE9C-CC53-4254-BB4A-4B56546EB482}">
      <dsp:nvSpPr>
        <dsp:cNvPr id="0" name=""/>
        <dsp:cNvSpPr/>
      </dsp:nvSpPr>
      <dsp:spPr>
        <a:xfrm>
          <a:off x="193684" y="3401061"/>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Online Classes</a:t>
          </a:r>
          <a:endParaRPr lang="en-US" sz="2100" kern="1200" dirty="0"/>
        </a:p>
      </dsp:txBody>
      <dsp:txXfrm>
        <a:off x="225701" y="3433078"/>
        <a:ext cx="1657431" cy="1029096"/>
      </dsp:txXfrm>
    </dsp:sp>
    <dsp:sp modelId="{12C15C94-8D4E-442A-89CD-3BB0DE87B5CE}">
      <dsp:nvSpPr>
        <dsp:cNvPr id="0" name=""/>
        <dsp:cNvSpPr/>
      </dsp:nvSpPr>
      <dsp:spPr>
        <a:xfrm>
          <a:off x="2094735" y="46889"/>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CD51F45-739F-4554-B09F-A55FC46C3BB2}">
      <dsp:nvSpPr>
        <dsp:cNvPr id="0" name=""/>
        <dsp:cNvSpPr/>
      </dsp:nvSpPr>
      <dsp:spPr>
        <a:xfrm>
          <a:off x="2286009" y="228599"/>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t>Study Time</a:t>
          </a:r>
          <a:endParaRPr lang="en-US" sz="2100" b="1" kern="1200" dirty="0"/>
        </a:p>
      </dsp:txBody>
      <dsp:txXfrm>
        <a:off x="2318026" y="260616"/>
        <a:ext cx="1657431" cy="1029096"/>
      </dsp:txXfrm>
    </dsp:sp>
    <dsp:sp modelId="{6C31F855-C188-4293-86F2-90172D68AA84}">
      <dsp:nvSpPr>
        <dsp:cNvPr id="0" name=""/>
        <dsp:cNvSpPr/>
      </dsp:nvSpPr>
      <dsp:spPr>
        <a:xfrm>
          <a:off x="2106423" y="1625561"/>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6068AAE-07A3-403F-8D37-E3046E61AC41}">
      <dsp:nvSpPr>
        <dsp:cNvPr id="0" name=""/>
        <dsp:cNvSpPr/>
      </dsp:nvSpPr>
      <dsp:spPr>
        <a:xfrm>
          <a:off x="2297697" y="1807271"/>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Group Work</a:t>
          </a:r>
          <a:endParaRPr lang="en-US" sz="2100" kern="1200" dirty="0"/>
        </a:p>
      </dsp:txBody>
      <dsp:txXfrm>
        <a:off x="2329714" y="1839288"/>
        <a:ext cx="1657431" cy="1029096"/>
      </dsp:txXfrm>
    </dsp:sp>
    <dsp:sp modelId="{C9830C53-42B2-41F2-87EB-21A2DA74E16F}">
      <dsp:nvSpPr>
        <dsp:cNvPr id="0" name=""/>
        <dsp:cNvSpPr/>
      </dsp:nvSpPr>
      <dsp:spPr>
        <a:xfrm>
          <a:off x="2106423" y="3219351"/>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003F32-DA0D-41CE-857B-56F1D80A38CF}">
      <dsp:nvSpPr>
        <dsp:cNvPr id="0" name=""/>
        <dsp:cNvSpPr/>
      </dsp:nvSpPr>
      <dsp:spPr>
        <a:xfrm>
          <a:off x="2297697" y="3401061"/>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Individual Studying</a:t>
          </a:r>
          <a:endParaRPr lang="en-US" sz="2100" kern="1200" dirty="0"/>
        </a:p>
      </dsp:txBody>
      <dsp:txXfrm>
        <a:off x="2329714" y="3433078"/>
        <a:ext cx="1657431" cy="1029096"/>
      </dsp:txXfrm>
    </dsp:sp>
    <dsp:sp modelId="{6012881A-2371-4DEC-8E3B-0D57443DD0F7}">
      <dsp:nvSpPr>
        <dsp:cNvPr id="0" name=""/>
        <dsp:cNvSpPr/>
      </dsp:nvSpPr>
      <dsp:spPr>
        <a:xfrm>
          <a:off x="4210436" y="31771"/>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FB6E07-E083-4261-8806-157592BFE79B}">
      <dsp:nvSpPr>
        <dsp:cNvPr id="0" name=""/>
        <dsp:cNvSpPr/>
      </dsp:nvSpPr>
      <dsp:spPr>
        <a:xfrm>
          <a:off x="4401710" y="213481"/>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t>Recreation</a:t>
          </a:r>
          <a:endParaRPr lang="en-US" sz="2100" b="1" kern="1200" dirty="0"/>
        </a:p>
      </dsp:txBody>
      <dsp:txXfrm>
        <a:off x="4433727" y="245498"/>
        <a:ext cx="1657431" cy="1029096"/>
      </dsp:txXfrm>
    </dsp:sp>
    <dsp:sp modelId="{E0ACC0BF-762F-4402-9205-9443EBFF7F97}">
      <dsp:nvSpPr>
        <dsp:cNvPr id="0" name=""/>
        <dsp:cNvSpPr/>
      </dsp:nvSpPr>
      <dsp:spPr>
        <a:xfrm>
          <a:off x="4210436" y="1625561"/>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BDA339-B027-4B5A-9AEB-5EF772D83BA7}">
      <dsp:nvSpPr>
        <dsp:cNvPr id="0" name=""/>
        <dsp:cNvSpPr/>
      </dsp:nvSpPr>
      <dsp:spPr>
        <a:xfrm>
          <a:off x="4401710" y="1807271"/>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Clubs</a:t>
          </a:r>
        </a:p>
        <a:p>
          <a:pPr lvl="0" algn="ctr" defTabSz="933450">
            <a:lnSpc>
              <a:spcPct val="90000"/>
            </a:lnSpc>
            <a:spcBef>
              <a:spcPct val="0"/>
            </a:spcBef>
            <a:spcAft>
              <a:spcPct val="35000"/>
            </a:spcAft>
          </a:pPr>
          <a:r>
            <a:rPr lang="en-US" sz="2100" kern="1200" dirty="0" smtClean="0"/>
            <a:t>Organizations</a:t>
          </a:r>
          <a:endParaRPr lang="en-US" sz="2100" kern="1200" dirty="0"/>
        </a:p>
      </dsp:txBody>
      <dsp:txXfrm>
        <a:off x="4433727" y="1839288"/>
        <a:ext cx="1657431" cy="1029096"/>
      </dsp:txXfrm>
    </dsp:sp>
    <dsp:sp modelId="{978D7C29-BAC7-4F87-825F-812E98462B73}">
      <dsp:nvSpPr>
        <dsp:cNvPr id="0" name=""/>
        <dsp:cNvSpPr/>
      </dsp:nvSpPr>
      <dsp:spPr>
        <a:xfrm>
          <a:off x="4210436" y="3219351"/>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C6823F-6740-4AB0-BBE7-5CB625D60CC6}">
      <dsp:nvSpPr>
        <dsp:cNvPr id="0" name=""/>
        <dsp:cNvSpPr/>
      </dsp:nvSpPr>
      <dsp:spPr>
        <a:xfrm>
          <a:off x="4401710" y="3401061"/>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Exercise</a:t>
          </a:r>
          <a:endParaRPr lang="en-US" sz="2100" kern="1200" dirty="0"/>
        </a:p>
      </dsp:txBody>
      <dsp:txXfrm>
        <a:off x="4433727" y="3433078"/>
        <a:ext cx="1657431" cy="1029096"/>
      </dsp:txXfrm>
    </dsp:sp>
    <dsp:sp modelId="{C8D61EB6-E208-4A80-B5B6-98CC9EE56206}">
      <dsp:nvSpPr>
        <dsp:cNvPr id="0" name=""/>
        <dsp:cNvSpPr/>
      </dsp:nvSpPr>
      <dsp:spPr>
        <a:xfrm>
          <a:off x="6314449" y="31771"/>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175CDD-DEE0-4607-B92E-8729C2E39495}">
      <dsp:nvSpPr>
        <dsp:cNvPr id="0" name=""/>
        <dsp:cNvSpPr/>
      </dsp:nvSpPr>
      <dsp:spPr>
        <a:xfrm>
          <a:off x="6505723" y="213481"/>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t>Daily Living</a:t>
          </a:r>
          <a:endParaRPr lang="en-US" sz="2100" b="1" kern="1200" dirty="0"/>
        </a:p>
      </dsp:txBody>
      <dsp:txXfrm>
        <a:off x="6537740" y="245498"/>
        <a:ext cx="1657431" cy="1029096"/>
      </dsp:txXfrm>
    </dsp:sp>
    <dsp:sp modelId="{E5C6D771-5E65-4278-8B1F-7F0590C1EB34}">
      <dsp:nvSpPr>
        <dsp:cNvPr id="0" name=""/>
        <dsp:cNvSpPr/>
      </dsp:nvSpPr>
      <dsp:spPr>
        <a:xfrm>
          <a:off x="6314449" y="1625561"/>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7A170B-5841-4F4D-8946-8EA09DC7A94F}">
      <dsp:nvSpPr>
        <dsp:cNvPr id="0" name=""/>
        <dsp:cNvSpPr/>
      </dsp:nvSpPr>
      <dsp:spPr>
        <a:xfrm>
          <a:off x="6505723" y="1807271"/>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Grocery Shopping</a:t>
          </a:r>
          <a:endParaRPr lang="en-US" sz="2100" kern="1200" dirty="0"/>
        </a:p>
      </dsp:txBody>
      <dsp:txXfrm>
        <a:off x="6537740" y="1839288"/>
        <a:ext cx="1657431" cy="1029096"/>
      </dsp:txXfrm>
    </dsp:sp>
    <dsp:sp modelId="{CB2CD3F0-B647-4038-A5FA-1C708081AAC6}">
      <dsp:nvSpPr>
        <dsp:cNvPr id="0" name=""/>
        <dsp:cNvSpPr/>
      </dsp:nvSpPr>
      <dsp:spPr>
        <a:xfrm>
          <a:off x="6314449" y="3219351"/>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E114D3-47E5-4CCE-BD1E-6F6BFDC60C57}">
      <dsp:nvSpPr>
        <dsp:cNvPr id="0" name=""/>
        <dsp:cNvSpPr/>
      </dsp:nvSpPr>
      <dsp:spPr>
        <a:xfrm>
          <a:off x="6505723" y="3401061"/>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Eating</a:t>
          </a:r>
          <a:endParaRPr lang="en-US" sz="2100" kern="1200" dirty="0"/>
        </a:p>
      </dsp:txBody>
      <dsp:txXfrm>
        <a:off x="6537740" y="3433078"/>
        <a:ext cx="1657431" cy="102909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dirty="0"/>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4EE7AF50-F83D-4FFD-87A1-4B86792B75E3}" type="datetimeFigureOut">
              <a:rPr lang="en-US" smtClean="0"/>
              <a:pPr/>
              <a:t>5/17/2013</a:t>
            </a:fld>
            <a:endParaRPr lang="en-US" dirty="0"/>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endParaRPr lang="en-US" dirty="0"/>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B478BD2E-6024-48BF-9CB4-AE95D1CC26E4}" type="slidenum">
              <a:rPr lang="en-US" smtClean="0"/>
              <a:pPr/>
              <a:t>‹#›</a:t>
            </a:fld>
            <a:endParaRPr lang="en-US" dirty="0"/>
          </a:p>
        </p:txBody>
      </p:sp>
    </p:spTree>
    <p:extLst>
      <p:ext uri="{BB962C8B-B14F-4D97-AF65-F5344CB8AC3E}">
        <p14:creationId xmlns:p14="http://schemas.microsoft.com/office/powerpoint/2010/main" val="648943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solidFill>
                  <a:schemeClr val="tx1"/>
                </a:solidFill>
              </a:rPr>
              <a:t>Module 1 Lesson 3</a:t>
            </a:r>
          </a:p>
          <a:p>
            <a:endParaRPr lang="en-US" dirty="0" smtClean="0">
              <a:solidFill>
                <a:schemeClr val="tx1"/>
              </a:solidFill>
            </a:endParaRPr>
          </a:p>
          <a:p>
            <a:r>
              <a:rPr lang="en-US" b="0" dirty="0" smtClean="0">
                <a:solidFill>
                  <a:schemeClr val="tx1"/>
                </a:solidFill>
              </a:rPr>
              <a:t>All information in this lecture</a:t>
            </a:r>
            <a:r>
              <a:rPr lang="en-US" b="0" baseline="0" dirty="0" smtClean="0">
                <a:solidFill>
                  <a:schemeClr val="tx1"/>
                </a:solidFill>
              </a:rPr>
              <a:t> is adapted from the website of Southern Methodist University’s </a:t>
            </a:r>
            <a:r>
              <a:rPr lang="en-US" b="0" baseline="0" dirty="0" err="1" smtClean="0">
                <a:solidFill>
                  <a:schemeClr val="tx1"/>
                </a:solidFill>
              </a:rPr>
              <a:t>Altshuler</a:t>
            </a:r>
            <a:r>
              <a:rPr lang="en-US" b="0" baseline="0" dirty="0" smtClean="0">
                <a:solidFill>
                  <a:schemeClr val="tx1"/>
                </a:solidFill>
              </a:rPr>
              <a:t> Learning Enhancement Center.</a:t>
            </a:r>
          </a:p>
          <a:p>
            <a:endParaRPr lang="en-US" b="0" baseline="0" dirty="0" smtClean="0">
              <a:solidFill>
                <a:schemeClr val="tx1"/>
              </a:solidFill>
            </a:endParaRPr>
          </a:p>
          <a:p>
            <a:pPr defTabSz="932871">
              <a:defRPr/>
            </a:pPr>
            <a:r>
              <a:rPr lang="en-US" b="0" baseline="0" dirty="0" smtClean="0">
                <a:solidFill>
                  <a:schemeClr val="tx1"/>
                </a:solidFill>
              </a:rPr>
              <a:t>Unless otherwise specified, all clip art and images in this document are used with permission from Microsoft in accordance with their End User License Agreement.</a:t>
            </a:r>
            <a:endParaRPr lang="en-US" b="0" dirty="0" smtClean="0">
              <a:solidFill>
                <a:schemeClr val="tx1"/>
              </a:solidFill>
            </a:endParaRPr>
          </a:p>
          <a:p>
            <a:endParaRPr lang="en-US" b="0"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4913" indent="-174913">
              <a:buFont typeface="Arial" pitchFamily="34" charset="0"/>
              <a:buChar char="•"/>
            </a:pPr>
            <a:r>
              <a:rPr lang="en-US" dirty="0" smtClean="0">
                <a:solidFill>
                  <a:schemeClr val="tx1"/>
                </a:solidFill>
              </a:rPr>
              <a:t>In </a:t>
            </a:r>
            <a:r>
              <a:rPr lang="en-US" dirty="0" smtClean="0">
                <a:solidFill>
                  <a:schemeClr val="tx1"/>
                </a:solidFill>
              </a:rPr>
              <a:t>high school, most learning</a:t>
            </a:r>
            <a:r>
              <a:rPr lang="en-US" baseline="0" dirty="0" smtClean="0">
                <a:solidFill>
                  <a:schemeClr val="tx1"/>
                </a:solidFill>
              </a:rPr>
              <a:t> occurs in the classroom. Students are generally not expected to spend a large amount of time on schoolwork outside of class.</a:t>
            </a:r>
          </a:p>
          <a:p>
            <a:pPr marL="174913" indent="-174913">
              <a:buFont typeface="Arial" pitchFamily="34" charset="0"/>
              <a:buChar char="•"/>
            </a:pPr>
            <a:endParaRPr lang="en-US" baseline="0" dirty="0" smtClean="0">
              <a:solidFill>
                <a:schemeClr val="tx1"/>
              </a:solidFill>
            </a:endParaRPr>
          </a:p>
          <a:p>
            <a:pPr marL="174913" indent="-174913">
              <a:buFont typeface="Arial" pitchFamily="34" charset="0"/>
              <a:buChar char="•"/>
            </a:pPr>
            <a:r>
              <a:rPr lang="en-US" baseline="0" dirty="0" smtClean="0">
                <a:solidFill>
                  <a:schemeClr val="tx1"/>
                </a:solidFill>
              </a:rPr>
              <a:t>In college, most learning occurs outside of the classroom. Students are generally expected to spend at least 2-3 hours studying and preparing for tests for every hour spent in class. (And that 24-36 hours of studying is on top of the 12 hours spent in class, for a total of 36-48 hours spent on schoolwork each week.)</a:t>
            </a:r>
          </a:p>
          <a:p>
            <a:pPr marL="174913" indent="-174913">
              <a:buFont typeface="Arial" pitchFamily="34" charset="0"/>
              <a:buChar char="•"/>
            </a:pPr>
            <a:endParaRPr lang="en-US" baseline="0" dirty="0" smtClean="0">
              <a:solidFill>
                <a:schemeClr val="tx1"/>
              </a:solidFill>
            </a:endParaRPr>
          </a:p>
          <a:p>
            <a:pPr marL="174913" indent="-174913">
              <a:buFont typeface="Arial" pitchFamily="34" charset="0"/>
              <a:buChar char="•"/>
            </a:pPr>
            <a:r>
              <a:rPr lang="en-US" baseline="0" dirty="0" smtClean="0">
                <a:solidFill>
                  <a:schemeClr val="tx1"/>
                </a:solidFill>
              </a:rPr>
              <a:t>Students who follow this rule of thumb actually spend a lot more time on schoolwork than they did in high school, even though they are spending less time in class.</a:t>
            </a:r>
          </a:p>
          <a:p>
            <a:pPr>
              <a:buFont typeface="Arial" pitchFamily="34" charset="0"/>
              <a:buChar char="•"/>
            </a:pPr>
            <a:endParaRPr lang="en-US" baseline="0" dirty="0" smtClean="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dirty="0" smtClean="0">
                <a:solidFill>
                  <a:schemeClr val="tx1"/>
                </a:solidFill>
              </a:rPr>
              <a:t>Students</a:t>
            </a:r>
            <a:r>
              <a:rPr lang="en-US" baseline="0" dirty="0" smtClean="0">
                <a:solidFill>
                  <a:schemeClr val="tx1"/>
                </a:solidFill>
              </a:rPr>
              <a:t> </a:t>
            </a:r>
            <a:r>
              <a:rPr lang="en-US" baseline="0" dirty="0" smtClean="0">
                <a:solidFill>
                  <a:schemeClr val="tx1"/>
                </a:solidFill>
              </a:rPr>
              <a:t>sometimes fall into the trap of thinking that if a topic was not addressed in class, they are not responsible for it. Although this may be true in high school, it is not true in college. Professors may assign supplemental reading that will appear on a test even though they never lecture on it. In addition, some supplemental reading may never appear on a test in that class, but it may be critical to understanding concepts in a later course that builds upon the current class.</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4913" indent="-174913">
              <a:buFont typeface="Arial" pitchFamily="34" charset="0"/>
              <a:buChar char="•"/>
            </a:pPr>
            <a:r>
              <a:rPr lang="en-US" dirty="0" smtClean="0">
                <a:solidFill>
                  <a:schemeClr val="tx1"/>
                </a:solidFill>
              </a:rPr>
              <a:t>This </a:t>
            </a:r>
            <a:r>
              <a:rPr lang="en-US" dirty="0" smtClean="0">
                <a:solidFill>
                  <a:schemeClr val="tx1"/>
                </a:solidFill>
              </a:rPr>
              <a:t>goes along with the need to spend</a:t>
            </a:r>
            <a:r>
              <a:rPr lang="en-US" baseline="0" dirty="0" smtClean="0">
                <a:solidFill>
                  <a:schemeClr val="tx1"/>
                </a:solidFill>
              </a:rPr>
              <a:t> 2-3 hours studying for every hour in class.</a:t>
            </a:r>
          </a:p>
          <a:p>
            <a:pPr marL="174913" indent="-174913">
              <a:buFont typeface="Arial" pitchFamily="34" charset="0"/>
              <a:buChar char="•"/>
            </a:pPr>
            <a:endParaRPr lang="en-US" baseline="0" dirty="0" smtClean="0">
              <a:solidFill>
                <a:schemeClr val="tx1"/>
              </a:solidFill>
            </a:endParaRPr>
          </a:p>
          <a:p>
            <a:pPr marL="174913" indent="-174913">
              <a:buFont typeface="Arial" pitchFamily="34" charset="0"/>
              <a:buChar char="•"/>
            </a:pPr>
            <a:r>
              <a:rPr lang="en-US" baseline="0" dirty="0" smtClean="0">
                <a:solidFill>
                  <a:schemeClr val="tx1"/>
                </a:solidFill>
              </a:rPr>
              <a:t>Students generally have much better results when they study each subject a little bit every day. Spreading out the review for a class is called “distributed practice,” in contrast to “mass practice,” in which students attempt to study for the class in one marathon session. Distributed practice is much more effective for long-term retention of information.</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4913" indent="-174913">
              <a:buFont typeface="Arial" pitchFamily="34" charset="0"/>
              <a:buChar char="•"/>
            </a:pPr>
            <a:r>
              <a:rPr lang="en-US" dirty="0" smtClean="0">
                <a:solidFill>
                  <a:schemeClr val="tx1"/>
                </a:solidFill>
              </a:rPr>
              <a:t>Students </a:t>
            </a:r>
            <a:r>
              <a:rPr lang="en-US" dirty="0" smtClean="0">
                <a:solidFill>
                  <a:schemeClr val="tx1"/>
                </a:solidFill>
              </a:rPr>
              <a:t>are required to be independent learners in college. It is up</a:t>
            </a:r>
            <a:r>
              <a:rPr lang="en-US" baseline="0" dirty="0" smtClean="0">
                <a:solidFill>
                  <a:schemeClr val="tx1"/>
                </a:solidFill>
              </a:rPr>
              <a:t> to the student to figure out what is important in the lecture and reading and to use their critical thinking skills to analyze it. </a:t>
            </a:r>
          </a:p>
          <a:p>
            <a:pPr marL="174913" indent="-174913">
              <a:buFont typeface="Arial" pitchFamily="34" charset="0"/>
              <a:buChar char="•"/>
            </a:pPr>
            <a:endParaRPr lang="en-US" baseline="0" dirty="0" smtClean="0">
              <a:solidFill>
                <a:schemeClr val="tx1"/>
              </a:solidFill>
            </a:endParaRPr>
          </a:p>
          <a:p>
            <a:pPr marL="174913" indent="-174913">
              <a:buFont typeface="Arial" pitchFamily="34" charset="0"/>
              <a:buChar char="•"/>
            </a:pPr>
            <a:r>
              <a:rPr lang="en-US" baseline="0" dirty="0" smtClean="0">
                <a:solidFill>
                  <a:schemeClr val="tx1"/>
                </a:solidFill>
              </a:rPr>
              <a:t>College professors will assume that students have already read and understand the material before class, and students who have not done so are likely to be at a significant disadvantage in class.</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4913" indent="-174913">
              <a:buFont typeface="Arial" pitchFamily="34" charset="0"/>
              <a:buChar char="•"/>
            </a:pPr>
            <a:r>
              <a:rPr lang="en-US" dirty="0" smtClean="0">
                <a:solidFill>
                  <a:schemeClr val="tx1"/>
                </a:solidFill>
              </a:rPr>
              <a:t>Give</a:t>
            </a:r>
            <a:r>
              <a:rPr lang="en-US" baseline="0" dirty="0" smtClean="0">
                <a:solidFill>
                  <a:schemeClr val="tx1"/>
                </a:solidFill>
              </a:rPr>
              <a:t> students the blank tree maps and have them fill them out while you go over the information provided.</a:t>
            </a:r>
          </a:p>
          <a:p>
            <a:pPr marL="174913" indent="-174913">
              <a:buFont typeface="Arial" pitchFamily="34" charset="0"/>
              <a:buChar char="•"/>
            </a:pPr>
            <a:r>
              <a:rPr lang="en-US" baseline="0" dirty="0" smtClean="0">
                <a:solidFill>
                  <a:schemeClr val="tx1"/>
                </a:solidFill>
              </a:rPr>
              <a:t>See if they can brainstorm any additional ideas under each heading.</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78BD2E-6024-48BF-9CB4-AE95D1CC26E4}" type="slidenum">
              <a:rPr lang="en-US" smtClean="0"/>
              <a:pPr/>
              <a:t>7</a:t>
            </a:fld>
            <a:endParaRPr lang="en-US" dirty="0"/>
          </a:p>
        </p:txBody>
      </p:sp>
    </p:spTree>
    <p:extLst>
      <p:ext uri="{BB962C8B-B14F-4D97-AF65-F5344CB8AC3E}">
        <p14:creationId xmlns:p14="http://schemas.microsoft.com/office/powerpoint/2010/main" val="3912480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dirty="0"/>
          </a:p>
        </p:txBody>
      </p:sp>
    </p:spTree>
    <p:extLst>
      <p:ext uri="{BB962C8B-B14F-4D97-AF65-F5344CB8AC3E}">
        <p14:creationId xmlns:p14="http://schemas.microsoft.com/office/powerpoint/2010/main" val="1798180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dirty="0"/>
          </a:p>
        </p:txBody>
      </p:sp>
    </p:spTree>
    <p:extLst>
      <p:ext uri="{BB962C8B-B14F-4D97-AF65-F5344CB8AC3E}">
        <p14:creationId xmlns:p14="http://schemas.microsoft.com/office/powerpoint/2010/main" val="7291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dirty="0"/>
          </a:p>
        </p:txBody>
      </p:sp>
    </p:spTree>
    <p:extLst>
      <p:ext uri="{BB962C8B-B14F-4D97-AF65-F5344CB8AC3E}">
        <p14:creationId xmlns:p14="http://schemas.microsoft.com/office/powerpoint/2010/main" val="1095386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dirty="0"/>
          </a:p>
        </p:txBody>
      </p:sp>
    </p:spTree>
    <p:extLst>
      <p:ext uri="{BB962C8B-B14F-4D97-AF65-F5344CB8AC3E}">
        <p14:creationId xmlns:p14="http://schemas.microsoft.com/office/powerpoint/2010/main" val="367106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E948E5-84AF-44A7-9DA8-FA8EC3EFDB30}" type="datetimeFigureOut">
              <a:rPr lang="en-US" smtClean="0"/>
              <a:pPr/>
              <a:t>5/17/2013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dirty="0"/>
          </a:p>
        </p:txBody>
      </p:sp>
    </p:spTree>
    <p:extLst>
      <p:ext uri="{BB962C8B-B14F-4D97-AF65-F5344CB8AC3E}">
        <p14:creationId xmlns:p14="http://schemas.microsoft.com/office/powerpoint/2010/main" val="3596669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E948E5-84AF-44A7-9DA8-FA8EC3EFDB30}" type="datetimeFigureOut">
              <a:rPr lang="en-US" smtClean="0"/>
              <a:pPr/>
              <a:t>5/17/2013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dirty="0"/>
          </a:p>
        </p:txBody>
      </p:sp>
    </p:spTree>
    <p:extLst>
      <p:ext uri="{BB962C8B-B14F-4D97-AF65-F5344CB8AC3E}">
        <p14:creationId xmlns:p14="http://schemas.microsoft.com/office/powerpoint/2010/main" val="2224929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E948E5-84AF-44A7-9DA8-FA8EC3EFDB30}" type="datetimeFigureOut">
              <a:rPr lang="en-US" smtClean="0"/>
              <a:pPr/>
              <a:t>5/17/2013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B2205EC-E810-4928-AE27-1C68EAC3C1D7}" type="slidenum">
              <a:rPr lang="en-US" smtClean="0"/>
              <a:pPr/>
              <a:t>‹#›</a:t>
            </a:fld>
            <a:endParaRPr lang="en-US" dirty="0"/>
          </a:p>
        </p:txBody>
      </p:sp>
    </p:spTree>
    <p:extLst>
      <p:ext uri="{BB962C8B-B14F-4D97-AF65-F5344CB8AC3E}">
        <p14:creationId xmlns:p14="http://schemas.microsoft.com/office/powerpoint/2010/main" val="4136622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E948E5-84AF-44A7-9DA8-FA8EC3EFDB30}" type="datetimeFigureOut">
              <a:rPr lang="en-US" smtClean="0"/>
              <a:pPr/>
              <a:t>5/17/2013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2205EC-E810-4928-AE27-1C68EAC3C1D7}" type="slidenum">
              <a:rPr lang="en-US" smtClean="0"/>
              <a:pPr/>
              <a:t>‹#›</a:t>
            </a:fld>
            <a:endParaRPr lang="en-US" dirty="0"/>
          </a:p>
        </p:txBody>
      </p:sp>
    </p:spTree>
    <p:extLst>
      <p:ext uri="{BB962C8B-B14F-4D97-AF65-F5344CB8AC3E}">
        <p14:creationId xmlns:p14="http://schemas.microsoft.com/office/powerpoint/2010/main" val="1782640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E948E5-84AF-44A7-9DA8-FA8EC3EFDB30}" type="datetimeFigureOut">
              <a:rPr lang="en-US" smtClean="0"/>
              <a:pPr/>
              <a:t>5/17/2013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B2205EC-E810-4928-AE27-1C68EAC3C1D7}" type="slidenum">
              <a:rPr lang="en-US" smtClean="0"/>
              <a:pPr/>
              <a:t>‹#›</a:t>
            </a:fld>
            <a:endParaRPr lang="en-US" dirty="0"/>
          </a:p>
        </p:txBody>
      </p:sp>
    </p:spTree>
    <p:extLst>
      <p:ext uri="{BB962C8B-B14F-4D97-AF65-F5344CB8AC3E}">
        <p14:creationId xmlns:p14="http://schemas.microsoft.com/office/powerpoint/2010/main" val="2648130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pPr/>
              <a:t>5/17/2013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dirty="0"/>
          </a:p>
        </p:txBody>
      </p:sp>
    </p:spTree>
    <p:extLst>
      <p:ext uri="{BB962C8B-B14F-4D97-AF65-F5344CB8AC3E}">
        <p14:creationId xmlns:p14="http://schemas.microsoft.com/office/powerpoint/2010/main" val="2932276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pPr/>
              <a:t>5/17/2013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dirty="0"/>
          </a:p>
        </p:txBody>
      </p:sp>
    </p:spTree>
    <p:extLst>
      <p:ext uri="{BB962C8B-B14F-4D97-AF65-F5344CB8AC3E}">
        <p14:creationId xmlns:p14="http://schemas.microsoft.com/office/powerpoint/2010/main" val="3921512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E948E5-84AF-44A7-9DA8-FA8EC3EFDB30}" type="datetimeFigureOut">
              <a:rPr lang="en-US" smtClean="0"/>
              <a:pPr/>
              <a:t>5/17/2013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2205EC-E810-4928-AE27-1C68EAC3C1D7}" type="slidenum">
              <a:rPr lang="en-US" smtClean="0"/>
              <a:pPr/>
              <a:t>‹#›</a:t>
            </a:fld>
            <a:endParaRPr lang="en-US" dirty="0"/>
          </a:p>
        </p:txBody>
      </p:sp>
    </p:spTree>
    <p:extLst>
      <p:ext uri="{BB962C8B-B14F-4D97-AF65-F5344CB8AC3E}">
        <p14:creationId xmlns:p14="http://schemas.microsoft.com/office/powerpoint/2010/main" val="196138384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creativecommons.org/licenses/by-nc/3.0/deed.en_U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COE\Local Settings\Temporary Internet Files\Content.IE5\GSTX3QVG\MCBD06926_0000[1].wmf"/>
          <p:cNvPicPr>
            <a:picLocks noChangeAspect="1" noChangeArrowheads="1"/>
          </p:cNvPicPr>
          <p:nvPr/>
        </p:nvPicPr>
        <p:blipFill>
          <a:blip r:embed="rId3" cstate="print"/>
          <a:srcRect/>
          <a:stretch>
            <a:fillRect/>
          </a:stretch>
        </p:blipFill>
        <p:spPr bwMode="auto">
          <a:xfrm>
            <a:off x="2971800" y="4724400"/>
            <a:ext cx="3424457" cy="1676400"/>
          </a:xfrm>
          <a:prstGeom prst="rect">
            <a:avLst/>
          </a:prstGeom>
          <a:noFill/>
        </p:spPr>
      </p:pic>
      <p:pic>
        <p:nvPicPr>
          <p:cNvPr id="1055" name="Picture 31" descr="C:\Program Files\Microsoft Office\MEDIA\CAGCAT10\j0183328.wmf"/>
          <p:cNvPicPr>
            <a:picLocks noChangeAspect="1" noChangeArrowheads="1"/>
          </p:cNvPicPr>
          <p:nvPr/>
        </p:nvPicPr>
        <p:blipFill>
          <a:blip r:embed="rId4" cstate="print"/>
          <a:srcRect/>
          <a:stretch>
            <a:fillRect/>
          </a:stretch>
        </p:blipFill>
        <p:spPr bwMode="auto">
          <a:xfrm>
            <a:off x="3733800" y="228600"/>
            <a:ext cx="1805940" cy="1814170"/>
          </a:xfrm>
          <a:prstGeom prst="rect">
            <a:avLst/>
          </a:prstGeom>
          <a:noFill/>
        </p:spPr>
      </p:pic>
      <p:sp>
        <p:nvSpPr>
          <p:cNvPr id="6" name="Title 1"/>
          <p:cNvSpPr>
            <a:spLocks noGrp="1"/>
          </p:cNvSpPr>
          <p:nvPr>
            <p:ph type="ctrTitle"/>
          </p:nvPr>
        </p:nvSpPr>
        <p:spPr>
          <a:xfrm>
            <a:off x="685800" y="2130425"/>
            <a:ext cx="7772400" cy="1470025"/>
          </a:xfrm>
        </p:spPr>
        <p:txBody>
          <a:bodyPr>
            <a:normAutofit/>
          </a:bodyPr>
          <a:lstStyle/>
          <a:p>
            <a:r>
              <a:rPr lang="en-US" dirty="0" smtClean="0">
                <a:solidFill>
                  <a:schemeClr val="bg1"/>
                </a:solidFill>
              </a:rPr>
              <a:t>High School vs. College: </a:t>
            </a:r>
            <a:br>
              <a:rPr lang="en-US" dirty="0" smtClean="0">
                <a:solidFill>
                  <a:schemeClr val="bg1"/>
                </a:solidFill>
              </a:rPr>
            </a:br>
            <a:r>
              <a:rPr lang="en-US" dirty="0" smtClean="0">
                <a:solidFill>
                  <a:schemeClr val="bg1"/>
                </a:solidFill>
              </a:rPr>
              <a:t>A Comparison of What to Expect</a:t>
            </a:r>
            <a:endParaRPr lang="en-US" dirty="0">
              <a:solidFill>
                <a:schemeClr val="bg1"/>
              </a:solidFill>
            </a:endParaRPr>
          </a:p>
        </p:txBody>
      </p:sp>
      <p:sp>
        <p:nvSpPr>
          <p:cNvPr id="7" name="Subtitle 2"/>
          <p:cNvSpPr>
            <a:spLocks noGrp="1"/>
          </p:cNvSpPr>
          <p:nvPr>
            <p:ph type="subTitle" idx="1"/>
          </p:nvPr>
        </p:nvSpPr>
        <p:spPr>
          <a:xfrm>
            <a:off x="1371600" y="3886200"/>
            <a:ext cx="6400800" cy="685800"/>
          </a:xfrm>
        </p:spPr>
        <p:txBody>
          <a:bodyPr/>
          <a:lstStyle/>
          <a:p>
            <a:r>
              <a:rPr lang="en-US" dirty="0" smtClean="0">
                <a:solidFill>
                  <a:schemeClr val="bg1"/>
                </a:solidFill>
              </a:rPr>
              <a:t>Part III: Studying</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92375140"/>
              </p:ext>
            </p:extLst>
          </p:nvPr>
        </p:nvGraphicFramePr>
        <p:xfrm>
          <a:off x="457200" y="304800"/>
          <a:ext cx="8229600" cy="6285155"/>
        </p:xfrm>
        <a:graphic>
          <a:graphicData uri="http://schemas.openxmlformats.org/drawingml/2006/table">
            <a:tbl>
              <a:tblPr firstRow="1" bandRow="1">
                <a:tableStyleId>{5C22544A-7EE6-4342-B048-85BDC9FD1C3A}</a:tableStyleId>
              </a:tblPr>
              <a:tblGrid>
                <a:gridCol w="4114800"/>
                <a:gridCol w="4114800"/>
              </a:tblGrid>
              <a:tr h="813088">
                <a:tc>
                  <a:txBody>
                    <a:bodyPr/>
                    <a:lstStyle/>
                    <a:p>
                      <a:pPr algn="ctr"/>
                      <a:r>
                        <a:rPr lang="en-US" sz="4000" dirty="0" smtClean="0"/>
                        <a:t>High School</a:t>
                      </a:r>
                      <a:endParaRPr lang="en-US" sz="4000" dirty="0"/>
                    </a:p>
                  </a:txBody>
                  <a:tcPr/>
                </a:tc>
                <a:tc>
                  <a:txBody>
                    <a:bodyPr/>
                    <a:lstStyle/>
                    <a:p>
                      <a:pPr algn="ctr"/>
                      <a:r>
                        <a:rPr lang="en-US" sz="4000" dirty="0" smtClean="0"/>
                        <a:t>College</a:t>
                      </a:r>
                      <a:endParaRPr lang="en-US" sz="4000" dirty="0"/>
                    </a:p>
                  </a:txBody>
                  <a:tcPr/>
                </a:tc>
              </a:tr>
              <a:tr h="5472067">
                <a:tc>
                  <a:txBody>
                    <a:bodyPr/>
                    <a:lstStyle/>
                    <a:p>
                      <a:pPr algn="ctr"/>
                      <a:r>
                        <a:rPr lang="en-US" sz="3400" dirty="0" smtClean="0"/>
                        <a:t>Study time outside of the classroom varies and may be as little as </a:t>
                      </a:r>
                      <a:r>
                        <a:rPr lang="en-US" sz="3400" b="1" dirty="0" smtClean="0"/>
                        <a:t>1</a:t>
                      </a:r>
                      <a:r>
                        <a:rPr lang="en-US" sz="3400" b="1" kern="1200" dirty="0" smtClean="0">
                          <a:solidFill>
                            <a:schemeClr val="dk1"/>
                          </a:solidFill>
                          <a:latin typeface="+mn-lt"/>
                          <a:ea typeface="+mn-ea"/>
                          <a:cs typeface="+mn-cs"/>
                        </a:rPr>
                        <a:t>–</a:t>
                      </a:r>
                      <a:r>
                        <a:rPr lang="en-US" sz="3400" b="1" dirty="0" smtClean="0"/>
                        <a:t>3 hours per week per class.</a:t>
                      </a:r>
                    </a:p>
                    <a:p>
                      <a:pPr algn="ctr"/>
                      <a:endParaRPr lang="en-US" sz="3400" dirty="0" smtClean="0"/>
                    </a:p>
                    <a:p>
                      <a:pPr algn="ctr"/>
                      <a:r>
                        <a:rPr lang="en-US" sz="3400" dirty="0" smtClean="0"/>
                        <a:t>Some classes only require </a:t>
                      </a:r>
                      <a:r>
                        <a:rPr lang="en-US" sz="3400" b="1" dirty="0" smtClean="0"/>
                        <a:t>last-minute test preparation</a:t>
                      </a:r>
                      <a:r>
                        <a:rPr lang="en-US" sz="3400" dirty="0" smtClean="0"/>
                        <a:t> to succeed.</a:t>
                      </a:r>
                      <a:endParaRPr lang="en-US" sz="3400" dirty="0"/>
                    </a:p>
                  </a:txBody>
                  <a:tcPr anchor="ctr"/>
                </a:tc>
                <a:tc>
                  <a:txBody>
                    <a:bodyPr/>
                    <a:lstStyle/>
                    <a:p>
                      <a:pPr algn="ctr"/>
                      <a:r>
                        <a:rPr lang="en-US" sz="3400" dirty="0" smtClean="0"/>
                        <a:t>Students generally need to study at least </a:t>
                      </a:r>
                      <a:r>
                        <a:rPr lang="en-US" sz="3400" b="1" dirty="0" smtClean="0"/>
                        <a:t>2</a:t>
                      </a:r>
                      <a:r>
                        <a:rPr lang="en-US" sz="3400" b="1" kern="1200" dirty="0" smtClean="0">
                          <a:solidFill>
                            <a:schemeClr val="dk1"/>
                          </a:solidFill>
                          <a:latin typeface="+mn-lt"/>
                          <a:ea typeface="+mn-ea"/>
                          <a:cs typeface="+mn-cs"/>
                        </a:rPr>
                        <a:t>–</a:t>
                      </a:r>
                      <a:r>
                        <a:rPr lang="en-US" sz="3400" b="1" dirty="0" smtClean="0"/>
                        <a:t>3 hours outside</a:t>
                      </a:r>
                      <a:r>
                        <a:rPr lang="en-US" sz="3400" b="1" baseline="0" dirty="0" smtClean="0"/>
                        <a:t> of class for each hour in class. </a:t>
                      </a:r>
                    </a:p>
                    <a:p>
                      <a:pPr algn="ctr"/>
                      <a:endParaRPr lang="en-US" sz="3400" b="1" baseline="0" dirty="0" smtClean="0"/>
                    </a:p>
                    <a:p>
                      <a:pPr algn="ctr"/>
                      <a:r>
                        <a:rPr lang="en-US" sz="3400" b="0" baseline="0" dirty="0" smtClean="0"/>
                        <a:t>With a 12-hour course load, that means </a:t>
                      </a:r>
                    </a:p>
                    <a:p>
                      <a:pPr algn="ctr"/>
                      <a:r>
                        <a:rPr lang="en-US" sz="3400" b="1" baseline="0" dirty="0" smtClean="0"/>
                        <a:t>24</a:t>
                      </a:r>
                      <a:r>
                        <a:rPr lang="en-US" sz="3400" b="1" kern="1200" dirty="0" smtClean="0">
                          <a:solidFill>
                            <a:schemeClr val="dk1"/>
                          </a:solidFill>
                          <a:latin typeface="+mn-lt"/>
                          <a:ea typeface="+mn-ea"/>
                          <a:cs typeface="+mn-cs"/>
                        </a:rPr>
                        <a:t>–</a:t>
                      </a:r>
                      <a:r>
                        <a:rPr lang="en-US" sz="3400" b="1" baseline="0" dirty="0" smtClean="0"/>
                        <a:t>36 hours of studying per week.</a:t>
                      </a:r>
                      <a:endParaRPr lang="en-US" sz="3400" b="1" dirty="0"/>
                    </a:p>
                  </a:txBody>
                  <a:tcPr anchor="ct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533400"/>
          <a:ext cx="8229600" cy="5791200"/>
        </p:xfrm>
        <a:graphic>
          <a:graphicData uri="http://schemas.openxmlformats.org/drawingml/2006/table">
            <a:tbl>
              <a:tblPr firstRow="1" bandRow="1">
                <a:tableStyleId>{5C22544A-7EE6-4342-B048-85BDC9FD1C3A}</a:tableStyleId>
              </a:tblPr>
              <a:tblGrid>
                <a:gridCol w="4114800"/>
                <a:gridCol w="4114800"/>
              </a:tblGrid>
              <a:tr h="783515">
                <a:tc>
                  <a:txBody>
                    <a:bodyPr/>
                    <a:lstStyle/>
                    <a:p>
                      <a:pPr algn="ctr"/>
                      <a:r>
                        <a:rPr lang="en-US" sz="4000" dirty="0" smtClean="0"/>
                        <a:t>High School</a:t>
                      </a:r>
                      <a:endParaRPr lang="en-US" sz="4000" dirty="0"/>
                    </a:p>
                  </a:txBody>
                  <a:tcPr/>
                </a:tc>
                <a:tc>
                  <a:txBody>
                    <a:bodyPr/>
                    <a:lstStyle/>
                    <a:p>
                      <a:pPr algn="ctr"/>
                      <a:r>
                        <a:rPr lang="en-US" sz="4000" dirty="0" smtClean="0"/>
                        <a:t>College</a:t>
                      </a:r>
                      <a:endParaRPr lang="en-US" sz="4000" dirty="0"/>
                    </a:p>
                  </a:txBody>
                  <a:tcPr/>
                </a:tc>
              </a:tr>
              <a:tr h="5007685">
                <a:tc>
                  <a:txBody>
                    <a:bodyPr/>
                    <a:lstStyle/>
                    <a:p>
                      <a:pPr algn="ctr"/>
                      <a:r>
                        <a:rPr lang="en-US" sz="3600" dirty="0" smtClean="0"/>
                        <a:t>Students are expected to read </a:t>
                      </a:r>
                      <a:r>
                        <a:rPr lang="en-US" sz="3600" b="0" dirty="0" smtClean="0"/>
                        <a:t>short assignments </a:t>
                      </a:r>
                      <a:r>
                        <a:rPr lang="en-US" sz="3600" dirty="0" smtClean="0"/>
                        <a:t>that are </a:t>
                      </a:r>
                      <a:r>
                        <a:rPr lang="en-US" sz="3600" b="1" dirty="0" smtClean="0"/>
                        <a:t>discussed and retaught in class.</a:t>
                      </a:r>
                    </a:p>
                    <a:p>
                      <a:pPr algn="ctr"/>
                      <a:endParaRPr lang="en-US" sz="3600" dirty="0"/>
                    </a:p>
                  </a:txBody>
                  <a:tcPr anchor="ctr"/>
                </a:tc>
                <a:tc>
                  <a:txBody>
                    <a:bodyPr/>
                    <a:lstStyle/>
                    <a:p>
                      <a:pPr algn="ctr"/>
                      <a:r>
                        <a:rPr lang="en-US" sz="3600" dirty="0" smtClean="0"/>
                        <a:t>Substantial amounts of assigned reading may </a:t>
                      </a:r>
                      <a:r>
                        <a:rPr lang="en-US" sz="3600" b="1" dirty="0" smtClean="0"/>
                        <a:t>never be directly addressed in class. </a:t>
                      </a:r>
                      <a:endParaRPr lang="en-US" sz="3600" b="1" dirty="0"/>
                    </a:p>
                  </a:txBody>
                  <a:tcPr anchor="ct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609601"/>
          <a:ext cx="8229600" cy="5562600"/>
        </p:xfrm>
        <a:graphic>
          <a:graphicData uri="http://schemas.openxmlformats.org/drawingml/2006/table">
            <a:tbl>
              <a:tblPr firstRow="1" bandRow="1">
                <a:tableStyleId>{5C22544A-7EE6-4342-B048-85BDC9FD1C3A}</a:tableStyleId>
              </a:tblPr>
              <a:tblGrid>
                <a:gridCol w="4114800"/>
                <a:gridCol w="4114800"/>
              </a:tblGrid>
              <a:tr h="772227">
                <a:tc>
                  <a:txBody>
                    <a:bodyPr/>
                    <a:lstStyle/>
                    <a:p>
                      <a:pPr algn="ctr"/>
                      <a:r>
                        <a:rPr lang="en-US" sz="4000" dirty="0" smtClean="0"/>
                        <a:t>High School</a:t>
                      </a:r>
                      <a:endParaRPr lang="en-US" sz="4000" dirty="0"/>
                    </a:p>
                  </a:txBody>
                  <a:tcPr/>
                </a:tc>
                <a:tc>
                  <a:txBody>
                    <a:bodyPr/>
                    <a:lstStyle/>
                    <a:p>
                      <a:pPr algn="ctr"/>
                      <a:r>
                        <a:rPr lang="en-US" sz="4000" dirty="0" smtClean="0"/>
                        <a:t>College</a:t>
                      </a:r>
                      <a:endParaRPr lang="en-US" sz="4000" dirty="0"/>
                    </a:p>
                  </a:txBody>
                  <a:tcPr/>
                </a:tc>
              </a:tr>
              <a:tr h="4790373">
                <a:tc>
                  <a:txBody>
                    <a:bodyPr/>
                    <a:lstStyle/>
                    <a:p>
                      <a:pPr algn="ctr"/>
                      <a:r>
                        <a:rPr lang="en-US" sz="3600" dirty="0" smtClean="0"/>
                        <a:t>Students </a:t>
                      </a:r>
                      <a:r>
                        <a:rPr lang="en-US" sz="3600" b="1" dirty="0" smtClean="0"/>
                        <a:t>seldom</a:t>
                      </a:r>
                      <a:r>
                        <a:rPr lang="en-US" sz="3600" dirty="0" smtClean="0"/>
                        <a:t> need to read anything </a:t>
                      </a:r>
                      <a:r>
                        <a:rPr lang="en-US" sz="3600" b="1" dirty="0" smtClean="0"/>
                        <a:t>more than once,</a:t>
                      </a:r>
                      <a:r>
                        <a:rPr lang="en-US" sz="3600" dirty="0" smtClean="0"/>
                        <a:t> and sometimes </a:t>
                      </a:r>
                      <a:r>
                        <a:rPr lang="en-US" sz="3600" b="1" dirty="0" smtClean="0"/>
                        <a:t>just listening in class </a:t>
                      </a:r>
                      <a:r>
                        <a:rPr lang="en-US" sz="3600" dirty="0" smtClean="0"/>
                        <a:t>is</a:t>
                      </a:r>
                      <a:r>
                        <a:rPr lang="en-US" sz="3600" baseline="0" dirty="0" smtClean="0"/>
                        <a:t> enough.</a:t>
                      </a:r>
                      <a:endParaRPr lang="en-US" sz="3600" dirty="0"/>
                    </a:p>
                  </a:txBody>
                  <a:tcPr anchor="ctr"/>
                </a:tc>
                <a:tc>
                  <a:txBody>
                    <a:bodyPr/>
                    <a:lstStyle/>
                    <a:p>
                      <a:pPr algn="ctr"/>
                      <a:r>
                        <a:rPr lang="en-US" sz="3600" dirty="0" smtClean="0"/>
                        <a:t>Students need to </a:t>
                      </a:r>
                      <a:r>
                        <a:rPr lang="en-US" sz="3600" b="1" dirty="0" smtClean="0"/>
                        <a:t>review class notes and reading assignments regularly.</a:t>
                      </a:r>
                      <a:endParaRPr lang="en-US" sz="3600" b="1" dirty="0"/>
                    </a:p>
                  </a:txBody>
                  <a:tcPr anchor="ct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41956"/>
          <a:ext cx="8229600" cy="6289069"/>
        </p:xfrm>
        <a:graphic>
          <a:graphicData uri="http://schemas.openxmlformats.org/drawingml/2006/table">
            <a:tbl>
              <a:tblPr firstRow="1" bandRow="1">
                <a:tableStyleId>{5C22544A-7EE6-4342-B048-85BDC9FD1C3A}</a:tableStyleId>
              </a:tblPr>
              <a:tblGrid>
                <a:gridCol w="4114800"/>
                <a:gridCol w="4114800"/>
              </a:tblGrid>
              <a:tr h="699415">
                <a:tc>
                  <a:txBody>
                    <a:bodyPr/>
                    <a:lstStyle/>
                    <a:p>
                      <a:pPr algn="ctr"/>
                      <a:r>
                        <a:rPr lang="en-US" sz="4000" dirty="0" smtClean="0"/>
                        <a:t>High School</a:t>
                      </a:r>
                      <a:endParaRPr lang="en-US" sz="4000" dirty="0"/>
                    </a:p>
                  </a:txBody>
                  <a:tcPr/>
                </a:tc>
                <a:tc>
                  <a:txBody>
                    <a:bodyPr/>
                    <a:lstStyle/>
                    <a:p>
                      <a:pPr algn="ctr"/>
                      <a:r>
                        <a:rPr lang="en-US" sz="4000" dirty="0" smtClean="0"/>
                        <a:t>College</a:t>
                      </a:r>
                      <a:endParaRPr lang="en-US" sz="4000" dirty="0"/>
                    </a:p>
                  </a:txBody>
                  <a:tcPr/>
                </a:tc>
              </a:tr>
              <a:tr h="5588029">
                <a:tc>
                  <a:txBody>
                    <a:bodyPr/>
                    <a:lstStyle/>
                    <a:p>
                      <a:pPr algn="ctr"/>
                      <a:r>
                        <a:rPr lang="en-US" sz="3200" dirty="0" smtClean="0"/>
                        <a:t>Students are usually </a:t>
                      </a:r>
                      <a:r>
                        <a:rPr lang="en-US" sz="3200" b="1" dirty="0" smtClean="0"/>
                        <a:t>explicitly told </a:t>
                      </a:r>
                      <a:r>
                        <a:rPr lang="en-US" sz="3200" dirty="0" smtClean="0"/>
                        <a:t>what they should be learning from assigned</a:t>
                      </a:r>
                      <a:r>
                        <a:rPr lang="en-US" sz="3200" baseline="0" dirty="0" smtClean="0"/>
                        <a:t> readings.</a:t>
                      </a:r>
                      <a:endParaRPr lang="en-US" sz="3200" dirty="0"/>
                    </a:p>
                  </a:txBody>
                  <a:tcPr anchor="ctr"/>
                </a:tc>
                <a:tc>
                  <a:txBody>
                    <a:bodyPr/>
                    <a:lstStyle/>
                    <a:p>
                      <a:pPr algn="ctr"/>
                      <a:r>
                        <a:rPr lang="en-US" sz="3200" dirty="0" smtClean="0"/>
                        <a:t>It</a:t>
                      </a:r>
                      <a:r>
                        <a:rPr lang="en-US" sz="3200" baseline="0" dirty="0" smtClean="0"/>
                        <a:t> is</a:t>
                      </a:r>
                      <a:r>
                        <a:rPr lang="en-US" sz="3200" dirty="0" smtClean="0"/>
                        <a:t> up to the student to </a:t>
                      </a:r>
                      <a:r>
                        <a:rPr lang="en-US" sz="3200" b="1" dirty="0" smtClean="0"/>
                        <a:t>read</a:t>
                      </a:r>
                      <a:r>
                        <a:rPr lang="en-US" sz="3200" dirty="0" smtClean="0"/>
                        <a:t> the assigned</a:t>
                      </a:r>
                      <a:r>
                        <a:rPr lang="en-US" sz="3200" baseline="0" dirty="0" smtClean="0"/>
                        <a:t> material and </a:t>
                      </a:r>
                      <a:r>
                        <a:rPr lang="en-US" sz="3200" b="1" baseline="0" dirty="0" smtClean="0"/>
                        <a:t>draw conclusions</a:t>
                      </a:r>
                      <a:r>
                        <a:rPr lang="en-US" sz="3200" baseline="0" dirty="0" smtClean="0"/>
                        <a:t> from it. </a:t>
                      </a:r>
                    </a:p>
                    <a:p>
                      <a:pPr algn="ctr"/>
                      <a:endParaRPr lang="en-US" sz="3200" baseline="0" dirty="0" smtClean="0"/>
                    </a:p>
                    <a:p>
                      <a:pPr algn="ctr"/>
                      <a:r>
                        <a:rPr lang="en-US" sz="3200" baseline="0" dirty="0" smtClean="0"/>
                        <a:t>Professors lecture and make assignments based on the </a:t>
                      </a:r>
                      <a:r>
                        <a:rPr lang="en-US" sz="3200" b="1" baseline="0" dirty="0" smtClean="0"/>
                        <a:t>assumption that students have already done so.</a:t>
                      </a:r>
                      <a:endParaRPr lang="en-US" sz="3200" b="1" dirty="0"/>
                    </a:p>
                  </a:txBody>
                  <a:tcPr anchor="ct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Schedule</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651760" y="1676400"/>
            <a:ext cx="3840480" cy="1265613"/>
          </a:xfrm>
          <a:prstGeom prst="rect">
            <a:avLst/>
          </a:prstGeom>
        </p:spPr>
      </p:pic>
      <p:sp>
        <p:nvSpPr>
          <p:cNvPr id="5" name="Rectangle 4"/>
          <p:cNvSpPr/>
          <p:nvPr/>
        </p:nvSpPr>
        <p:spPr>
          <a:xfrm>
            <a:off x="1828800" y="3399534"/>
            <a:ext cx="5486400" cy="646331"/>
          </a:xfrm>
          <a:prstGeom prst="rect">
            <a:avLst/>
          </a:prstGeom>
        </p:spPr>
        <p:txBody>
          <a:bodyPr wrap="square">
            <a:spAutoFit/>
          </a:bodyPr>
          <a:lstStyle/>
          <a:p>
            <a:pPr algn="ctr"/>
            <a:r>
              <a:rPr lang="en-US" dirty="0">
                <a:solidFill>
                  <a:srgbClr val="FFFFFF"/>
                </a:solidFill>
                <a:hlinkClick r:id="rId4"/>
              </a:rPr>
              <a:t>This work is licensed under a Creative Commons Attribution-</a:t>
            </a:r>
            <a:r>
              <a:rPr lang="en-US" dirty="0" err="1">
                <a:solidFill>
                  <a:srgbClr val="FFFFFF"/>
                </a:solidFill>
                <a:hlinkClick r:id="rId4"/>
              </a:rPr>
              <a:t>NonCommercial</a:t>
            </a:r>
            <a:r>
              <a:rPr lang="en-US" dirty="0">
                <a:solidFill>
                  <a:srgbClr val="FFFFFF"/>
                </a:solidFill>
                <a:hlinkClick r:id="rId4"/>
              </a:rPr>
              <a:t> 3.0 </a:t>
            </a:r>
            <a:r>
              <a:rPr lang="en-US" dirty="0" err="1">
                <a:solidFill>
                  <a:srgbClr val="FFFFFF"/>
                </a:solidFill>
                <a:hlinkClick r:id="rId4"/>
              </a:rPr>
              <a:t>Unported</a:t>
            </a:r>
            <a:r>
              <a:rPr lang="en-US" dirty="0">
                <a:solidFill>
                  <a:srgbClr val="FFFFFF"/>
                </a:solidFill>
                <a:hlinkClick r:id="rId4"/>
              </a:rPr>
              <a:t> License.</a:t>
            </a:r>
            <a:endParaRPr lang="en-US" dirty="0">
              <a:solidFill>
                <a:srgbClr val="FFFFFF"/>
              </a:solidFill>
            </a:endParaRPr>
          </a:p>
        </p:txBody>
      </p:sp>
    </p:spTree>
    <p:extLst>
      <p:ext uri="{BB962C8B-B14F-4D97-AF65-F5344CB8AC3E}">
        <p14:creationId xmlns:p14="http://schemas.microsoft.com/office/powerpoint/2010/main" val="1239502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140</TotalTime>
  <Words>685</Words>
  <Application>Microsoft Office PowerPoint</Application>
  <PresentationFormat>On-screen Show (4:3)</PresentationFormat>
  <Paragraphs>66</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High School vs. College:  A Comparison of What to Expect</vt:lpstr>
      <vt:lpstr>PowerPoint Presentation</vt:lpstr>
      <vt:lpstr>PowerPoint Presentation</vt:lpstr>
      <vt:lpstr>PowerPoint Presentation</vt:lpstr>
      <vt:lpstr>PowerPoint Presentation</vt:lpstr>
      <vt:lpstr>College Schedule</vt:lpstr>
      <vt:lpstr>PowerPoint Presentation</vt:lpstr>
    </vt:vector>
  </TitlesOfParts>
  <Company>East Carolina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School versus College:  A Comparison of What to Expect</dc:title>
  <dc:creator>COE</dc:creator>
  <cp:lastModifiedBy>Emily Bennert Johnson</cp:lastModifiedBy>
  <cp:revision>27</cp:revision>
  <cp:lastPrinted>2013-05-17T13:04:22Z</cp:lastPrinted>
  <dcterms:created xsi:type="dcterms:W3CDTF">2012-11-19T01:26:44Z</dcterms:created>
  <dcterms:modified xsi:type="dcterms:W3CDTF">2013-05-17T13:04:23Z</dcterms:modified>
</cp:coreProperties>
</file>